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208" y="7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ADB5-C311-43BA-841E-F149535CB981}" type="datetimeFigureOut">
              <a:rPr lang="lv-LV" smtClean="0"/>
              <a:t>12.02.25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D86EC-EEA9-463D-AD2E-6B12B50DA0B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65625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ADB5-C311-43BA-841E-F149535CB981}" type="datetimeFigureOut">
              <a:rPr lang="lv-LV" smtClean="0"/>
              <a:t>12.02.25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D86EC-EEA9-463D-AD2E-6B12B50DA0B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0329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ADB5-C311-43BA-841E-F149535CB981}" type="datetimeFigureOut">
              <a:rPr lang="lv-LV" smtClean="0"/>
              <a:t>12.02.25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D86EC-EEA9-463D-AD2E-6B12B50DA0B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44881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ADB5-C311-43BA-841E-F149535CB981}" type="datetimeFigureOut">
              <a:rPr lang="lv-LV" smtClean="0"/>
              <a:t>12.02.25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D86EC-EEA9-463D-AD2E-6B12B50DA0B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87552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ADB5-C311-43BA-841E-F149535CB981}" type="datetimeFigureOut">
              <a:rPr lang="lv-LV" smtClean="0"/>
              <a:t>12.02.25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D86EC-EEA9-463D-AD2E-6B12B50DA0B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53439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ADB5-C311-43BA-841E-F149535CB981}" type="datetimeFigureOut">
              <a:rPr lang="lv-LV" smtClean="0"/>
              <a:t>12.02.25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D86EC-EEA9-463D-AD2E-6B12B50DA0B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49551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ADB5-C311-43BA-841E-F149535CB981}" type="datetimeFigureOut">
              <a:rPr lang="lv-LV" smtClean="0"/>
              <a:t>12.02.25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D86EC-EEA9-463D-AD2E-6B12B50DA0B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37152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ADB5-C311-43BA-841E-F149535CB981}" type="datetimeFigureOut">
              <a:rPr lang="lv-LV" smtClean="0"/>
              <a:t>12.02.25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D86EC-EEA9-463D-AD2E-6B12B50DA0B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77139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ADB5-C311-43BA-841E-F149535CB981}" type="datetimeFigureOut">
              <a:rPr lang="lv-LV" smtClean="0"/>
              <a:t>12.02.25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D86EC-EEA9-463D-AD2E-6B12B50DA0B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284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ADB5-C311-43BA-841E-F149535CB981}" type="datetimeFigureOut">
              <a:rPr lang="lv-LV" smtClean="0"/>
              <a:t>12.02.25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D86EC-EEA9-463D-AD2E-6B12B50DA0B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43959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DADB5-C311-43BA-841E-F149535CB981}" type="datetimeFigureOut">
              <a:rPr lang="lv-LV" smtClean="0"/>
              <a:t>12.02.25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D86EC-EEA9-463D-AD2E-6B12B50DA0B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85200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DADB5-C311-43BA-841E-F149535CB981}" type="datetimeFigureOut">
              <a:rPr lang="lv-LV" smtClean="0"/>
              <a:t>12.02.25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D86EC-EEA9-463D-AD2E-6B12B50DA0B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34691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09423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844068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Ilze Kļaviņa</dc:creator>
  <cp:lastModifiedBy>Microsoft Office User</cp:lastModifiedBy>
  <cp:revision>9</cp:revision>
  <dcterms:created xsi:type="dcterms:W3CDTF">2021-03-24T11:14:36Z</dcterms:created>
  <dcterms:modified xsi:type="dcterms:W3CDTF">2025-02-12T12:22:03Z</dcterms:modified>
</cp:coreProperties>
</file>