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3" r:id="rId5"/>
    <p:sldId id="262" r:id="rId6"/>
    <p:sldId id="261" r:id="rId7"/>
    <p:sldId id="264" r:id="rId8"/>
    <p:sldId id="266" r:id="rId9"/>
    <p:sldId id="265" r:id="rId10"/>
    <p:sldId id="267" r:id="rId11"/>
    <p:sldId id="268" r:id="rId12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C1AD98-8DD6-4C8E-B7B4-8D02809C9CA0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lv-LV"/>
        </a:p>
      </dgm:t>
    </dgm:pt>
    <dgm:pt modelId="{B30EB49F-1C11-4B68-9498-801BCEBB2B75}">
      <dgm:prSet phldrT="[Text]"/>
      <dgm:spPr/>
      <dgm:t>
        <a:bodyPr/>
        <a:lstStyle/>
        <a:p>
          <a:r>
            <a:rPr lang="lv-LV" dirty="0" smtClean="0">
              <a:solidFill>
                <a:schemeClr val="tx1"/>
              </a:solidFill>
            </a:rPr>
            <a:t>Prakse </a:t>
          </a:r>
          <a:r>
            <a:rPr lang="lv-LV" b="1" dirty="0" smtClean="0">
              <a:solidFill>
                <a:schemeClr val="tx1"/>
              </a:solidFill>
            </a:rPr>
            <a:t>40/60</a:t>
          </a:r>
          <a:r>
            <a:rPr lang="lv-LV" dirty="0" smtClean="0">
              <a:solidFill>
                <a:schemeClr val="tx1"/>
              </a:solidFill>
            </a:rPr>
            <a:t>  atbilstoši EP </a:t>
          </a:r>
          <a:r>
            <a:rPr lang="es-ES" dirty="0" smtClean="0">
              <a:solidFill>
                <a:schemeClr val="tx1"/>
              </a:solidFill>
            </a:rPr>
            <a:t>DIREKTĪVA</a:t>
          </a:r>
          <a:r>
            <a:rPr lang="lv-LV" dirty="0" smtClean="0">
              <a:solidFill>
                <a:schemeClr val="tx1"/>
              </a:solidFill>
            </a:rPr>
            <a:t>I</a:t>
          </a:r>
          <a:r>
            <a:rPr lang="es-ES" dirty="0" smtClean="0">
              <a:solidFill>
                <a:schemeClr val="tx1"/>
              </a:solidFill>
            </a:rPr>
            <a:t> 2013/55/ES</a:t>
          </a:r>
          <a:r>
            <a:rPr lang="lv-LV" dirty="0" smtClean="0">
              <a:solidFill>
                <a:schemeClr val="tx1"/>
              </a:solidFill>
            </a:rPr>
            <a:t>, </a:t>
          </a:r>
          <a:endParaRPr lang="lv-LV" dirty="0">
            <a:solidFill>
              <a:schemeClr val="tx1"/>
            </a:solidFill>
          </a:endParaRPr>
        </a:p>
      </dgm:t>
    </dgm:pt>
    <dgm:pt modelId="{AC35FC98-857D-40DC-ABA3-3FD2BBC017AC}" type="parTrans" cxnId="{4FF3755C-D765-495C-9676-E9A09DB73673}">
      <dgm:prSet/>
      <dgm:spPr/>
      <dgm:t>
        <a:bodyPr/>
        <a:lstStyle/>
        <a:p>
          <a:endParaRPr lang="lv-LV"/>
        </a:p>
      </dgm:t>
    </dgm:pt>
    <dgm:pt modelId="{886013D5-4E7E-4F6C-BF1D-D715E54D6907}" type="sibTrans" cxnId="{4FF3755C-D765-495C-9676-E9A09DB73673}">
      <dgm:prSet/>
      <dgm:spPr/>
      <dgm:t>
        <a:bodyPr/>
        <a:lstStyle/>
        <a:p>
          <a:r>
            <a:rPr lang="lv-LV" dirty="0" smtClean="0">
              <a:solidFill>
                <a:schemeClr val="tx1"/>
              </a:solidFill>
            </a:rPr>
            <a:t>Akadēmiskais personāls – 25% ar doktora grādu</a:t>
          </a:r>
          <a:endParaRPr lang="lv-LV" dirty="0">
            <a:solidFill>
              <a:schemeClr val="tx1"/>
            </a:solidFill>
          </a:endParaRPr>
        </a:p>
      </dgm:t>
    </dgm:pt>
    <dgm:pt modelId="{56BB1001-4F92-44F1-947E-2A7C6E3A0932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lv-LV" sz="1600" b="1" dirty="0" smtClean="0"/>
            <a:t>Veido-</a:t>
          </a:r>
          <a:r>
            <a:rPr lang="lv-LV" sz="1600" dirty="0" smtClean="0"/>
            <a:t> Vispārējā un speciālā aprūpe, ķirurģija, traumatoloģija, pediatrija, ambulatoro pacientu aprūpe, pacientu aprūpe mājās</a:t>
          </a:r>
        </a:p>
        <a:p>
          <a:r>
            <a:rPr lang="lv-LV" sz="1600" dirty="0" smtClean="0"/>
            <a:t>Sadarbība ar </a:t>
          </a:r>
          <a:r>
            <a:rPr lang="lv-LV" sz="1600" b="1" dirty="0" smtClean="0"/>
            <a:t>67</a:t>
          </a:r>
          <a:r>
            <a:rPr lang="lv-LV" sz="1600" dirty="0" smtClean="0"/>
            <a:t> veselības aprūpes iestādēm</a:t>
          </a:r>
          <a:r>
            <a:rPr lang="lv-LV" sz="1600" dirty="0" smtClean="0"/>
            <a:t>, t.sk</a:t>
          </a:r>
          <a:r>
            <a:rPr lang="lv-LV" sz="1600" dirty="0" smtClean="0"/>
            <a:t>. reģionos</a:t>
          </a:r>
          <a:endParaRPr lang="lv-LV" sz="1600" dirty="0"/>
        </a:p>
      </dgm:t>
    </dgm:pt>
    <dgm:pt modelId="{241EB30B-5B95-4B39-A736-CAD73C5168B2}" type="parTrans" cxnId="{CE06CD9F-C7A7-4C6E-8DA7-7906BEAB7B0D}">
      <dgm:prSet/>
      <dgm:spPr/>
      <dgm:t>
        <a:bodyPr/>
        <a:lstStyle/>
        <a:p>
          <a:endParaRPr lang="lv-LV"/>
        </a:p>
      </dgm:t>
    </dgm:pt>
    <dgm:pt modelId="{90495D49-1CE4-4AD6-BE4C-E3DE3821FC5F}" type="sibTrans" cxnId="{CE06CD9F-C7A7-4C6E-8DA7-7906BEAB7B0D}">
      <dgm:prSet/>
      <dgm:spPr/>
      <dgm:t>
        <a:bodyPr/>
        <a:lstStyle/>
        <a:p>
          <a:endParaRPr lang="lv-LV"/>
        </a:p>
      </dgm:t>
    </dgm:pt>
    <dgm:pt modelId="{D3206201-1F46-4FA2-A647-0CAC13DDFD52}">
      <dgm:prSet phldrT="[Text]"/>
      <dgm:spPr/>
      <dgm:t>
        <a:bodyPr/>
        <a:lstStyle/>
        <a:p>
          <a:r>
            <a:rPr lang="lv-LV" dirty="0" smtClean="0">
              <a:solidFill>
                <a:schemeClr val="tx1"/>
              </a:solidFill>
            </a:rPr>
            <a:t>Inovācijas, </a:t>
          </a:r>
          <a:r>
            <a:rPr lang="lv-LV" dirty="0" err="1" smtClean="0">
              <a:solidFill>
                <a:schemeClr val="tx1"/>
              </a:solidFill>
            </a:rPr>
            <a:t>digitalizācija</a:t>
          </a:r>
          <a:r>
            <a:rPr lang="lv-LV" dirty="0" smtClean="0">
              <a:solidFill>
                <a:schemeClr val="tx1"/>
              </a:solidFill>
            </a:rPr>
            <a:t>, simulēta vide, caurviju prasmes</a:t>
          </a:r>
          <a:endParaRPr lang="lv-LV" dirty="0">
            <a:solidFill>
              <a:schemeClr val="tx1"/>
            </a:solidFill>
          </a:endParaRPr>
        </a:p>
      </dgm:t>
    </dgm:pt>
    <dgm:pt modelId="{F7FC81FB-3988-4542-B57B-2CB76261A639}" type="parTrans" cxnId="{EE61D3F8-6E33-4A9A-A86B-B3A3A28632EE}">
      <dgm:prSet/>
      <dgm:spPr/>
      <dgm:t>
        <a:bodyPr/>
        <a:lstStyle/>
        <a:p>
          <a:endParaRPr lang="lv-LV"/>
        </a:p>
      </dgm:t>
    </dgm:pt>
    <dgm:pt modelId="{9AC05827-19F0-4619-BBB1-9628D6893DAC}" type="sibTrans" cxnId="{EE61D3F8-6E33-4A9A-A86B-B3A3A28632EE}">
      <dgm:prSet/>
      <dgm:spPr/>
      <dgm:t>
        <a:bodyPr/>
        <a:lstStyle/>
        <a:p>
          <a:r>
            <a:rPr lang="lv-LV" dirty="0" smtClean="0">
              <a:solidFill>
                <a:schemeClr val="bg1"/>
              </a:solidFill>
            </a:rPr>
            <a:t>Starptautiskā sadarbība - </a:t>
          </a:r>
          <a:r>
            <a:rPr lang="lv-LV" dirty="0" err="1" smtClean="0">
              <a:solidFill>
                <a:schemeClr val="bg1"/>
              </a:solidFill>
            </a:rPr>
            <a:t>Erasmus</a:t>
          </a:r>
          <a:r>
            <a:rPr lang="lv-LV" dirty="0" smtClean="0">
              <a:solidFill>
                <a:schemeClr val="bg1"/>
              </a:solidFill>
            </a:rPr>
            <a:t>+ un NORDPLUS programmas un projekti</a:t>
          </a:r>
          <a:endParaRPr lang="lv-LV" dirty="0">
            <a:solidFill>
              <a:schemeClr val="bg1"/>
            </a:solidFill>
          </a:endParaRPr>
        </a:p>
      </dgm:t>
    </dgm:pt>
    <dgm:pt modelId="{064FB12C-61BD-485C-AEBC-DF53511CDA64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lv-LV" sz="2400" dirty="0" smtClean="0"/>
            <a:t>Mūsdienīga, stabila un pieprasīta izglītība </a:t>
          </a:r>
          <a:endParaRPr lang="lv-LV" sz="2400" dirty="0"/>
        </a:p>
      </dgm:t>
    </dgm:pt>
    <dgm:pt modelId="{B276367A-6457-4E57-BC48-FF076247E4E4}" type="parTrans" cxnId="{992CD37E-7EB6-4242-AC88-F1DF9087276E}">
      <dgm:prSet/>
      <dgm:spPr/>
      <dgm:t>
        <a:bodyPr/>
        <a:lstStyle/>
        <a:p>
          <a:endParaRPr lang="lv-LV"/>
        </a:p>
      </dgm:t>
    </dgm:pt>
    <dgm:pt modelId="{5797E026-C303-4CB5-AA3D-5D4E533CEBC1}" type="sibTrans" cxnId="{992CD37E-7EB6-4242-AC88-F1DF9087276E}">
      <dgm:prSet/>
      <dgm:spPr/>
      <dgm:t>
        <a:bodyPr/>
        <a:lstStyle/>
        <a:p>
          <a:endParaRPr lang="lv-LV"/>
        </a:p>
      </dgm:t>
    </dgm:pt>
    <dgm:pt modelId="{FA26482A-3568-4984-B485-620C7246F302}">
      <dgm:prSet phldrT="[Text]"/>
      <dgm:spPr/>
      <dgm:t>
        <a:bodyPr/>
        <a:lstStyle/>
        <a:p>
          <a:r>
            <a:rPr lang="lv-LV" dirty="0" smtClean="0"/>
            <a:t>Studentu atbirums ~ 14-15%</a:t>
          </a:r>
          <a:endParaRPr lang="lv-LV" dirty="0"/>
        </a:p>
      </dgm:t>
    </dgm:pt>
    <dgm:pt modelId="{EBE13248-189F-42FC-A948-9FFC316A928E}" type="parTrans" cxnId="{CA17654E-6359-475C-B457-54A3F393BD8A}">
      <dgm:prSet/>
      <dgm:spPr/>
      <dgm:t>
        <a:bodyPr/>
        <a:lstStyle/>
        <a:p>
          <a:endParaRPr lang="lv-LV"/>
        </a:p>
      </dgm:t>
    </dgm:pt>
    <dgm:pt modelId="{3C91B9C1-A176-4052-8710-744BC7445731}" type="sibTrans" cxnId="{CA17654E-6359-475C-B457-54A3F393BD8A}">
      <dgm:prSet/>
      <dgm:spPr/>
      <dgm:t>
        <a:bodyPr/>
        <a:lstStyle/>
        <a:p>
          <a:r>
            <a:rPr lang="lv-LV" dirty="0" smtClean="0"/>
            <a:t>Vairāk kā 94% koledžas absolventu iekļaujas darba tirgū Latvijā</a:t>
          </a:r>
          <a:endParaRPr lang="lv-LV" dirty="0"/>
        </a:p>
      </dgm:t>
    </dgm:pt>
    <dgm:pt modelId="{02032DD2-4760-4A87-AFD1-A567D931A766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lv-LV" dirty="0" smtClean="0"/>
            <a:t>Uzņemšanā reflektantu konkurss ~2,4 uz 1 studiju vietu</a:t>
          </a:r>
          <a:endParaRPr lang="lv-LV" dirty="0"/>
        </a:p>
      </dgm:t>
    </dgm:pt>
    <dgm:pt modelId="{3209707D-8FD8-4203-B754-C8DF749CD8D7}" type="parTrans" cxnId="{9FF1DD1A-A090-4C91-9C8B-6570BB4F78DC}">
      <dgm:prSet/>
      <dgm:spPr/>
      <dgm:t>
        <a:bodyPr/>
        <a:lstStyle/>
        <a:p>
          <a:endParaRPr lang="lv-LV"/>
        </a:p>
      </dgm:t>
    </dgm:pt>
    <dgm:pt modelId="{57319247-91C2-40CE-AA48-D78021B43D1F}" type="sibTrans" cxnId="{9FF1DD1A-A090-4C91-9C8B-6570BB4F78DC}">
      <dgm:prSet/>
      <dgm:spPr/>
      <dgm:t>
        <a:bodyPr/>
        <a:lstStyle/>
        <a:p>
          <a:endParaRPr lang="lv-LV"/>
        </a:p>
      </dgm:t>
    </dgm:pt>
    <dgm:pt modelId="{D99454A5-B979-4FF5-8588-C20A388B26D0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lv-LV" dirty="0"/>
        </a:p>
      </dgm:t>
    </dgm:pt>
    <dgm:pt modelId="{A8D719DB-B49F-46AB-84C2-FD86D0492721}" type="parTrans" cxnId="{6EC72E5B-E1CF-4A5B-83E4-60F1F763B87B}">
      <dgm:prSet/>
      <dgm:spPr/>
      <dgm:t>
        <a:bodyPr/>
        <a:lstStyle/>
        <a:p>
          <a:endParaRPr lang="lv-LV"/>
        </a:p>
      </dgm:t>
    </dgm:pt>
    <dgm:pt modelId="{1B200AF6-BE17-4895-9011-424D0480195E}" type="sibTrans" cxnId="{6EC72E5B-E1CF-4A5B-83E4-60F1F763B87B}">
      <dgm:prSet/>
      <dgm:spPr/>
      <dgm:t>
        <a:bodyPr/>
        <a:lstStyle/>
        <a:p>
          <a:endParaRPr lang="lv-LV"/>
        </a:p>
      </dgm:t>
    </dgm:pt>
    <dgm:pt modelId="{265254C0-1D83-420B-8427-62ED4A28A385}" type="pres">
      <dgm:prSet presAssocID="{59C1AD98-8DD6-4C8E-B7B4-8D02809C9CA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lv-LV"/>
        </a:p>
      </dgm:t>
    </dgm:pt>
    <dgm:pt modelId="{1918E8DF-CC72-46E6-B5BA-283E3467B3A9}" type="pres">
      <dgm:prSet presAssocID="{B30EB49F-1C11-4B68-9498-801BCEBB2B75}" presName="composite" presStyleCnt="0"/>
      <dgm:spPr/>
    </dgm:pt>
    <dgm:pt modelId="{095E7B66-EA6E-4E73-8784-C5EBCE7A6184}" type="pres">
      <dgm:prSet presAssocID="{B30EB49F-1C11-4B68-9498-801BCEBB2B7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09E0530D-F29A-4735-88B5-C57D3141EFF2}" type="pres">
      <dgm:prSet presAssocID="{B30EB49F-1C11-4B68-9498-801BCEBB2B75}" presName="Childtext1" presStyleLbl="revTx" presStyleIdx="0" presStyleCnt="3" custScaleX="126443" custScaleY="148336" custLinFactNeighborX="4065" custLinFactNeighborY="-103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13698DC7-2692-4975-B8EC-3EA576979C7D}" type="pres">
      <dgm:prSet presAssocID="{B30EB49F-1C11-4B68-9498-801BCEBB2B75}" presName="BalanceSpacing" presStyleCnt="0"/>
      <dgm:spPr/>
    </dgm:pt>
    <dgm:pt modelId="{9F947E1D-626D-4910-9747-0E7C448337BD}" type="pres">
      <dgm:prSet presAssocID="{B30EB49F-1C11-4B68-9498-801BCEBB2B75}" presName="BalanceSpacing1" presStyleCnt="0"/>
      <dgm:spPr/>
    </dgm:pt>
    <dgm:pt modelId="{11AEB5AB-57FB-4E26-AD02-262AE8BD753F}" type="pres">
      <dgm:prSet presAssocID="{886013D5-4E7E-4F6C-BF1D-D715E54D6907}" presName="Accent1Text" presStyleLbl="node1" presStyleIdx="1" presStyleCnt="6"/>
      <dgm:spPr/>
      <dgm:t>
        <a:bodyPr/>
        <a:lstStyle/>
        <a:p>
          <a:endParaRPr lang="lv-LV"/>
        </a:p>
      </dgm:t>
    </dgm:pt>
    <dgm:pt modelId="{2E8720E8-0460-4DA4-8569-CB0DAB8FAE50}" type="pres">
      <dgm:prSet presAssocID="{886013D5-4E7E-4F6C-BF1D-D715E54D6907}" presName="spaceBetweenRectangles" presStyleCnt="0"/>
      <dgm:spPr/>
    </dgm:pt>
    <dgm:pt modelId="{531AE476-7FFA-4A66-B5CA-8BC3B1AE6094}" type="pres">
      <dgm:prSet presAssocID="{D3206201-1F46-4FA2-A647-0CAC13DDFD52}" presName="composite" presStyleCnt="0"/>
      <dgm:spPr/>
    </dgm:pt>
    <dgm:pt modelId="{93534334-5884-4AA5-A853-9D8067F071DB}" type="pres">
      <dgm:prSet presAssocID="{D3206201-1F46-4FA2-A647-0CAC13DDFD5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F95E177F-85EA-489C-97AC-C886B77CD3AD}" type="pres">
      <dgm:prSet presAssocID="{D3206201-1F46-4FA2-A647-0CAC13DDFD52}" presName="Childtext1" presStyleLbl="revTx" presStyleIdx="1" presStyleCnt="3" custScaleX="96485" custScaleY="1228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A09F2FF2-0C35-4B65-BF93-9E8771096930}" type="pres">
      <dgm:prSet presAssocID="{D3206201-1F46-4FA2-A647-0CAC13DDFD52}" presName="BalanceSpacing" presStyleCnt="0"/>
      <dgm:spPr/>
    </dgm:pt>
    <dgm:pt modelId="{A4C86A0F-D30B-4AAF-9EC7-CCD7B7BB0DB1}" type="pres">
      <dgm:prSet presAssocID="{D3206201-1F46-4FA2-A647-0CAC13DDFD52}" presName="BalanceSpacing1" presStyleCnt="0"/>
      <dgm:spPr/>
    </dgm:pt>
    <dgm:pt modelId="{31B915AF-8AE0-4124-BE99-0EFD22D28E08}" type="pres">
      <dgm:prSet presAssocID="{9AC05827-19F0-4619-BBB1-9628D6893DAC}" presName="Accent1Text" presStyleLbl="node1" presStyleIdx="3" presStyleCnt="6"/>
      <dgm:spPr/>
      <dgm:t>
        <a:bodyPr/>
        <a:lstStyle/>
        <a:p>
          <a:endParaRPr lang="lv-LV"/>
        </a:p>
      </dgm:t>
    </dgm:pt>
    <dgm:pt modelId="{8375E8B8-CB67-4F23-A734-C228AF416F64}" type="pres">
      <dgm:prSet presAssocID="{9AC05827-19F0-4619-BBB1-9628D6893DAC}" presName="spaceBetweenRectangles" presStyleCnt="0"/>
      <dgm:spPr/>
    </dgm:pt>
    <dgm:pt modelId="{C92E34B8-669A-4DA0-9C6B-3A4666F0391E}" type="pres">
      <dgm:prSet presAssocID="{FA26482A-3568-4984-B485-620C7246F302}" presName="composite" presStyleCnt="0"/>
      <dgm:spPr/>
    </dgm:pt>
    <dgm:pt modelId="{BED3C2BA-B635-4853-BD33-8F899C812CF4}" type="pres">
      <dgm:prSet presAssocID="{FA26482A-3568-4984-B485-620C7246F302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3A46F6D6-FE20-47FD-A031-75B7C22EFFA0}" type="pres">
      <dgm:prSet presAssocID="{FA26482A-3568-4984-B485-620C7246F302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97AAA428-BED0-4A5D-9FBC-4DB0EE0AED17}" type="pres">
      <dgm:prSet presAssocID="{FA26482A-3568-4984-B485-620C7246F302}" presName="BalanceSpacing" presStyleCnt="0"/>
      <dgm:spPr/>
    </dgm:pt>
    <dgm:pt modelId="{3CCAB247-DD61-4AD0-A1A3-18FC99ACED67}" type="pres">
      <dgm:prSet presAssocID="{FA26482A-3568-4984-B485-620C7246F302}" presName="BalanceSpacing1" presStyleCnt="0"/>
      <dgm:spPr/>
    </dgm:pt>
    <dgm:pt modelId="{FBFB7AAC-7548-4C48-ABBC-218EA6AE46E5}" type="pres">
      <dgm:prSet presAssocID="{3C91B9C1-A176-4052-8710-744BC7445731}" presName="Accent1Text" presStyleLbl="node1" presStyleIdx="5" presStyleCnt="6"/>
      <dgm:spPr/>
      <dgm:t>
        <a:bodyPr/>
        <a:lstStyle/>
        <a:p>
          <a:endParaRPr lang="lv-LV"/>
        </a:p>
      </dgm:t>
    </dgm:pt>
  </dgm:ptLst>
  <dgm:cxnLst>
    <dgm:cxn modelId="{CA17654E-6359-475C-B457-54A3F393BD8A}" srcId="{59C1AD98-8DD6-4C8E-B7B4-8D02809C9CA0}" destId="{FA26482A-3568-4984-B485-620C7246F302}" srcOrd="2" destOrd="0" parTransId="{EBE13248-189F-42FC-A948-9FFC316A928E}" sibTransId="{3C91B9C1-A176-4052-8710-744BC7445731}"/>
    <dgm:cxn modelId="{6EC72E5B-E1CF-4A5B-83E4-60F1F763B87B}" srcId="{FA26482A-3568-4984-B485-620C7246F302}" destId="{D99454A5-B979-4FF5-8588-C20A388B26D0}" srcOrd="1" destOrd="0" parTransId="{A8D719DB-B49F-46AB-84C2-FD86D0492721}" sibTransId="{1B200AF6-BE17-4895-9011-424D0480195E}"/>
    <dgm:cxn modelId="{C9783726-7482-4DAC-82E3-AEE87851CA18}" type="presOf" srcId="{FA26482A-3568-4984-B485-620C7246F302}" destId="{BED3C2BA-B635-4853-BD33-8F899C812CF4}" srcOrd="0" destOrd="0" presId="urn:microsoft.com/office/officeart/2008/layout/AlternatingHexagons"/>
    <dgm:cxn modelId="{FC7E84AC-AE77-4605-B84C-2CF916C3ECC7}" type="presOf" srcId="{02032DD2-4760-4A87-AFD1-A567D931A766}" destId="{3A46F6D6-FE20-47FD-A031-75B7C22EFFA0}" srcOrd="0" destOrd="0" presId="urn:microsoft.com/office/officeart/2008/layout/AlternatingHexagons"/>
    <dgm:cxn modelId="{9FF1DD1A-A090-4C91-9C8B-6570BB4F78DC}" srcId="{FA26482A-3568-4984-B485-620C7246F302}" destId="{02032DD2-4760-4A87-AFD1-A567D931A766}" srcOrd="0" destOrd="0" parTransId="{3209707D-8FD8-4203-B754-C8DF749CD8D7}" sibTransId="{57319247-91C2-40CE-AA48-D78021B43D1F}"/>
    <dgm:cxn modelId="{82542A72-39CD-4607-9A2A-59E882FBA0D1}" type="presOf" srcId="{886013D5-4E7E-4F6C-BF1D-D715E54D6907}" destId="{11AEB5AB-57FB-4E26-AD02-262AE8BD753F}" srcOrd="0" destOrd="0" presId="urn:microsoft.com/office/officeart/2008/layout/AlternatingHexagons"/>
    <dgm:cxn modelId="{992CD37E-7EB6-4242-AC88-F1DF9087276E}" srcId="{D3206201-1F46-4FA2-A647-0CAC13DDFD52}" destId="{064FB12C-61BD-485C-AEBC-DF53511CDA64}" srcOrd="0" destOrd="0" parTransId="{B276367A-6457-4E57-BC48-FF076247E4E4}" sibTransId="{5797E026-C303-4CB5-AA3D-5D4E533CEBC1}"/>
    <dgm:cxn modelId="{B589FD54-A863-4D43-BF9E-4D5960ADC134}" type="presOf" srcId="{D3206201-1F46-4FA2-A647-0CAC13DDFD52}" destId="{93534334-5884-4AA5-A853-9D8067F071DB}" srcOrd="0" destOrd="0" presId="urn:microsoft.com/office/officeart/2008/layout/AlternatingHexagons"/>
    <dgm:cxn modelId="{3137EF69-9176-4625-B160-C3E6870F3F3B}" type="presOf" srcId="{064FB12C-61BD-485C-AEBC-DF53511CDA64}" destId="{F95E177F-85EA-489C-97AC-C886B77CD3AD}" srcOrd="0" destOrd="0" presId="urn:microsoft.com/office/officeart/2008/layout/AlternatingHexagons"/>
    <dgm:cxn modelId="{EE61D3F8-6E33-4A9A-A86B-B3A3A28632EE}" srcId="{59C1AD98-8DD6-4C8E-B7B4-8D02809C9CA0}" destId="{D3206201-1F46-4FA2-A647-0CAC13DDFD52}" srcOrd="1" destOrd="0" parTransId="{F7FC81FB-3988-4542-B57B-2CB76261A639}" sibTransId="{9AC05827-19F0-4619-BBB1-9628D6893DAC}"/>
    <dgm:cxn modelId="{E6086C77-889C-4224-89E3-6EE6383904D1}" type="presOf" srcId="{59C1AD98-8DD6-4C8E-B7B4-8D02809C9CA0}" destId="{265254C0-1D83-420B-8427-62ED4A28A385}" srcOrd="0" destOrd="0" presId="urn:microsoft.com/office/officeart/2008/layout/AlternatingHexagons"/>
    <dgm:cxn modelId="{4FF3755C-D765-495C-9676-E9A09DB73673}" srcId="{59C1AD98-8DD6-4C8E-B7B4-8D02809C9CA0}" destId="{B30EB49F-1C11-4B68-9498-801BCEBB2B75}" srcOrd="0" destOrd="0" parTransId="{AC35FC98-857D-40DC-ABA3-3FD2BBC017AC}" sibTransId="{886013D5-4E7E-4F6C-BF1D-D715E54D6907}"/>
    <dgm:cxn modelId="{2B1852E6-2C4E-4F4A-AEF5-FEA7685BE4B4}" type="presOf" srcId="{D99454A5-B979-4FF5-8588-C20A388B26D0}" destId="{3A46F6D6-FE20-47FD-A031-75B7C22EFFA0}" srcOrd="0" destOrd="1" presId="urn:microsoft.com/office/officeart/2008/layout/AlternatingHexagons"/>
    <dgm:cxn modelId="{BD38A099-BEA4-4B5B-A421-B6350647C550}" type="presOf" srcId="{56BB1001-4F92-44F1-947E-2A7C6E3A0932}" destId="{09E0530D-F29A-4735-88B5-C57D3141EFF2}" srcOrd="0" destOrd="0" presId="urn:microsoft.com/office/officeart/2008/layout/AlternatingHexagons"/>
    <dgm:cxn modelId="{7314FBBE-FE10-473D-B4C1-F69EBDAD18FB}" type="presOf" srcId="{3C91B9C1-A176-4052-8710-744BC7445731}" destId="{FBFB7AAC-7548-4C48-ABBC-218EA6AE46E5}" srcOrd="0" destOrd="0" presId="urn:microsoft.com/office/officeart/2008/layout/AlternatingHexagons"/>
    <dgm:cxn modelId="{996F51B1-0CED-4FD6-BDC7-39A35FB040F7}" type="presOf" srcId="{B30EB49F-1C11-4B68-9498-801BCEBB2B75}" destId="{095E7B66-EA6E-4E73-8784-C5EBCE7A6184}" srcOrd="0" destOrd="0" presId="urn:microsoft.com/office/officeart/2008/layout/AlternatingHexagons"/>
    <dgm:cxn modelId="{1B323772-792D-404B-9EB5-88A34755E25D}" type="presOf" srcId="{9AC05827-19F0-4619-BBB1-9628D6893DAC}" destId="{31B915AF-8AE0-4124-BE99-0EFD22D28E08}" srcOrd="0" destOrd="0" presId="urn:microsoft.com/office/officeart/2008/layout/AlternatingHexagons"/>
    <dgm:cxn modelId="{CE06CD9F-C7A7-4C6E-8DA7-7906BEAB7B0D}" srcId="{B30EB49F-1C11-4B68-9498-801BCEBB2B75}" destId="{56BB1001-4F92-44F1-947E-2A7C6E3A0932}" srcOrd="0" destOrd="0" parTransId="{241EB30B-5B95-4B39-A736-CAD73C5168B2}" sibTransId="{90495D49-1CE4-4AD6-BE4C-E3DE3821FC5F}"/>
    <dgm:cxn modelId="{7D5A66C0-2A87-4CBB-AF70-5FB2C5272EBD}" type="presParOf" srcId="{265254C0-1D83-420B-8427-62ED4A28A385}" destId="{1918E8DF-CC72-46E6-B5BA-283E3467B3A9}" srcOrd="0" destOrd="0" presId="urn:microsoft.com/office/officeart/2008/layout/AlternatingHexagons"/>
    <dgm:cxn modelId="{5141146D-683C-48CB-9F4C-B24AFE3661E6}" type="presParOf" srcId="{1918E8DF-CC72-46E6-B5BA-283E3467B3A9}" destId="{095E7B66-EA6E-4E73-8784-C5EBCE7A6184}" srcOrd="0" destOrd="0" presId="urn:microsoft.com/office/officeart/2008/layout/AlternatingHexagons"/>
    <dgm:cxn modelId="{0973EDC8-F499-4293-86E4-E1060714906F}" type="presParOf" srcId="{1918E8DF-CC72-46E6-B5BA-283E3467B3A9}" destId="{09E0530D-F29A-4735-88B5-C57D3141EFF2}" srcOrd="1" destOrd="0" presId="urn:microsoft.com/office/officeart/2008/layout/AlternatingHexagons"/>
    <dgm:cxn modelId="{D0F65EB2-91F1-4109-8D97-C41A2A61F1E9}" type="presParOf" srcId="{1918E8DF-CC72-46E6-B5BA-283E3467B3A9}" destId="{13698DC7-2692-4975-B8EC-3EA576979C7D}" srcOrd="2" destOrd="0" presId="urn:microsoft.com/office/officeart/2008/layout/AlternatingHexagons"/>
    <dgm:cxn modelId="{3546D83A-7BF7-4541-BEA6-323388A2DC0A}" type="presParOf" srcId="{1918E8DF-CC72-46E6-B5BA-283E3467B3A9}" destId="{9F947E1D-626D-4910-9747-0E7C448337BD}" srcOrd="3" destOrd="0" presId="urn:microsoft.com/office/officeart/2008/layout/AlternatingHexagons"/>
    <dgm:cxn modelId="{34256518-5403-403C-89C9-DCD6E7728525}" type="presParOf" srcId="{1918E8DF-CC72-46E6-B5BA-283E3467B3A9}" destId="{11AEB5AB-57FB-4E26-AD02-262AE8BD753F}" srcOrd="4" destOrd="0" presId="urn:microsoft.com/office/officeart/2008/layout/AlternatingHexagons"/>
    <dgm:cxn modelId="{51113E23-E7E7-4373-BB5B-72CD04154462}" type="presParOf" srcId="{265254C0-1D83-420B-8427-62ED4A28A385}" destId="{2E8720E8-0460-4DA4-8569-CB0DAB8FAE50}" srcOrd="1" destOrd="0" presId="urn:microsoft.com/office/officeart/2008/layout/AlternatingHexagons"/>
    <dgm:cxn modelId="{033AF28A-944A-48CC-B2ED-6B06C6FAB7E3}" type="presParOf" srcId="{265254C0-1D83-420B-8427-62ED4A28A385}" destId="{531AE476-7FFA-4A66-B5CA-8BC3B1AE6094}" srcOrd="2" destOrd="0" presId="urn:microsoft.com/office/officeart/2008/layout/AlternatingHexagons"/>
    <dgm:cxn modelId="{5D21E44C-A445-41D7-B60F-9648863411C2}" type="presParOf" srcId="{531AE476-7FFA-4A66-B5CA-8BC3B1AE6094}" destId="{93534334-5884-4AA5-A853-9D8067F071DB}" srcOrd="0" destOrd="0" presId="urn:microsoft.com/office/officeart/2008/layout/AlternatingHexagons"/>
    <dgm:cxn modelId="{3F2BD1E8-25B4-45B3-8AB2-2E10E5545A48}" type="presParOf" srcId="{531AE476-7FFA-4A66-B5CA-8BC3B1AE6094}" destId="{F95E177F-85EA-489C-97AC-C886B77CD3AD}" srcOrd="1" destOrd="0" presId="urn:microsoft.com/office/officeart/2008/layout/AlternatingHexagons"/>
    <dgm:cxn modelId="{57F732D5-644E-407A-8687-B061A5D734BC}" type="presParOf" srcId="{531AE476-7FFA-4A66-B5CA-8BC3B1AE6094}" destId="{A09F2FF2-0C35-4B65-BF93-9E8771096930}" srcOrd="2" destOrd="0" presId="urn:microsoft.com/office/officeart/2008/layout/AlternatingHexagons"/>
    <dgm:cxn modelId="{71E233E7-312F-4CCC-8C6C-E1970A61174D}" type="presParOf" srcId="{531AE476-7FFA-4A66-B5CA-8BC3B1AE6094}" destId="{A4C86A0F-D30B-4AAF-9EC7-CCD7B7BB0DB1}" srcOrd="3" destOrd="0" presId="urn:microsoft.com/office/officeart/2008/layout/AlternatingHexagons"/>
    <dgm:cxn modelId="{6838E8B2-49EB-4FDE-ADC4-75F8975518FF}" type="presParOf" srcId="{531AE476-7FFA-4A66-B5CA-8BC3B1AE6094}" destId="{31B915AF-8AE0-4124-BE99-0EFD22D28E08}" srcOrd="4" destOrd="0" presId="urn:microsoft.com/office/officeart/2008/layout/AlternatingHexagons"/>
    <dgm:cxn modelId="{8FB41E4F-D1DE-425B-B616-DDC5D7062552}" type="presParOf" srcId="{265254C0-1D83-420B-8427-62ED4A28A385}" destId="{8375E8B8-CB67-4F23-A734-C228AF416F64}" srcOrd="3" destOrd="0" presId="urn:microsoft.com/office/officeart/2008/layout/AlternatingHexagons"/>
    <dgm:cxn modelId="{2448A718-3139-4788-A5CA-D8CE923325A7}" type="presParOf" srcId="{265254C0-1D83-420B-8427-62ED4A28A385}" destId="{C92E34B8-669A-4DA0-9C6B-3A4666F0391E}" srcOrd="4" destOrd="0" presId="urn:microsoft.com/office/officeart/2008/layout/AlternatingHexagons"/>
    <dgm:cxn modelId="{A4AF877F-F728-40C7-9C0F-8CBD8903F41D}" type="presParOf" srcId="{C92E34B8-669A-4DA0-9C6B-3A4666F0391E}" destId="{BED3C2BA-B635-4853-BD33-8F899C812CF4}" srcOrd="0" destOrd="0" presId="urn:microsoft.com/office/officeart/2008/layout/AlternatingHexagons"/>
    <dgm:cxn modelId="{08104F98-A68F-4186-9D2A-BA34B8FAE7EB}" type="presParOf" srcId="{C92E34B8-669A-4DA0-9C6B-3A4666F0391E}" destId="{3A46F6D6-FE20-47FD-A031-75B7C22EFFA0}" srcOrd="1" destOrd="0" presId="urn:microsoft.com/office/officeart/2008/layout/AlternatingHexagons"/>
    <dgm:cxn modelId="{B4086C7E-B5FE-464D-AC99-E9C277ABCF2B}" type="presParOf" srcId="{C92E34B8-669A-4DA0-9C6B-3A4666F0391E}" destId="{97AAA428-BED0-4A5D-9FBC-4DB0EE0AED17}" srcOrd="2" destOrd="0" presId="urn:microsoft.com/office/officeart/2008/layout/AlternatingHexagons"/>
    <dgm:cxn modelId="{C9E14029-0676-43A2-80A5-E2063DD6CA73}" type="presParOf" srcId="{C92E34B8-669A-4DA0-9C6B-3A4666F0391E}" destId="{3CCAB247-DD61-4AD0-A1A3-18FC99ACED67}" srcOrd="3" destOrd="0" presId="urn:microsoft.com/office/officeart/2008/layout/AlternatingHexagons"/>
    <dgm:cxn modelId="{045C9283-40A1-4090-9A64-D5C61E843B16}" type="presParOf" srcId="{C92E34B8-669A-4DA0-9C6B-3A4666F0391E}" destId="{FBFB7AAC-7548-4C48-ABBC-218EA6AE46E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E5EC8D-2316-4BCE-8545-48C14E9BDFDC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lv-LV"/>
        </a:p>
      </dgm:t>
    </dgm:pt>
    <dgm:pt modelId="{34FC0E46-002C-4815-BCE4-A48941F2E031}">
      <dgm:prSet phldrT="[Text]"/>
      <dgm:spPr/>
      <dgm:t>
        <a:bodyPr/>
        <a:lstStyle/>
        <a:p>
          <a:r>
            <a:rPr lang="lv-LV" dirty="0" smtClean="0"/>
            <a:t>Žēlsirdīgo māsu kursi</a:t>
          </a:r>
          <a:endParaRPr lang="lv-LV" dirty="0"/>
        </a:p>
      </dgm:t>
    </dgm:pt>
    <dgm:pt modelId="{C3D5BC6C-03B2-4B55-99AD-A6034D14BF4D}" type="parTrans" cxnId="{13A20282-CE3C-4B46-9CDF-BB0696FD7A17}">
      <dgm:prSet/>
      <dgm:spPr/>
      <dgm:t>
        <a:bodyPr/>
        <a:lstStyle/>
        <a:p>
          <a:endParaRPr lang="lv-LV"/>
        </a:p>
      </dgm:t>
    </dgm:pt>
    <dgm:pt modelId="{06D4B328-900D-4D14-8699-FFA1D80E14AA}" type="sibTrans" cxnId="{13A20282-CE3C-4B46-9CDF-BB0696FD7A17}">
      <dgm:prSet/>
      <dgm:spPr/>
      <dgm:t>
        <a:bodyPr/>
        <a:lstStyle/>
        <a:p>
          <a:endParaRPr lang="lv-LV"/>
        </a:p>
      </dgm:t>
    </dgm:pt>
    <dgm:pt modelId="{1A25B8ED-736A-4F6E-A9C9-9AF7BB0F0DEF}">
      <dgm:prSet phldrT="[Text]"/>
      <dgm:spPr/>
      <dgm:t>
        <a:bodyPr/>
        <a:lstStyle/>
        <a:p>
          <a:r>
            <a:rPr lang="lv-LV" dirty="0" smtClean="0"/>
            <a:t>Māsu skola</a:t>
          </a:r>
          <a:endParaRPr lang="lv-LV" dirty="0"/>
        </a:p>
      </dgm:t>
    </dgm:pt>
    <dgm:pt modelId="{8FF6CA9B-13A5-4989-B3D6-70F04B3798E2}" type="parTrans" cxnId="{B8806C99-001F-4D41-8D90-C6B9CCE4C4CB}">
      <dgm:prSet/>
      <dgm:spPr/>
      <dgm:t>
        <a:bodyPr/>
        <a:lstStyle/>
        <a:p>
          <a:endParaRPr lang="lv-LV"/>
        </a:p>
      </dgm:t>
    </dgm:pt>
    <dgm:pt modelId="{77F97690-F5C8-45D2-89C1-C2D21F98E642}" type="sibTrans" cxnId="{B8806C99-001F-4D41-8D90-C6B9CCE4C4CB}">
      <dgm:prSet/>
      <dgm:spPr/>
      <dgm:t>
        <a:bodyPr/>
        <a:lstStyle/>
        <a:p>
          <a:endParaRPr lang="lv-LV"/>
        </a:p>
      </dgm:t>
    </dgm:pt>
    <dgm:pt modelId="{0AB38B66-286D-469F-ADFD-1D434F4A3712}">
      <dgm:prSet phldrT="[Text]"/>
      <dgm:spPr/>
      <dgm:t>
        <a:bodyPr/>
        <a:lstStyle/>
        <a:p>
          <a:r>
            <a:rPr lang="lv-LV" dirty="0" smtClean="0"/>
            <a:t>Koledža</a:t>
          </a:r>
          <a:endParaRPr lang="lv-LV" dirty="0"/>
        </a:p>
      </dgm:t>
    </dgm:pt>
    <dgm:pt modelId="{B0DDB9BA-8EEC-47C7-8CA8-8C607F3EFDF7}" type="parTrans" cxnId="{859B2F3F-749E-4379-A5B6-0EFD823BF6A8}">
      <dgm:prSet/>
      <dgm:spPr/>
      <dgm:t>
        <a:bodyPr/>
        <a:lstStyle/>
        <a:p>
          <a:endParaRPr lang="lv-LV"/>
        </a:p>
      </dgm:t>
    </dgm:pt>
    <dgm:pt modelId="{511D1317-704D-4285-9A56-BF7DE1C0352F}" type="sibTrans" cxnId="{859B2F3F-749E-4379-A5B6-0EFD823BF6A8}">
      <dgm:prSet/>
      <dgm:spPr/>
      <dgm:t>
        <a:bodyPr/>
        <a:lstStyle/>
        <a:p>
          <a:endParaRPr lang="lv-LV"/>
        </a:p>
      </dgm:t>
    </dgm:pt>
    <dgm:pt modelId="{95753A56-0C02-4E54-94EF-0A750EEA5794}">
      <dgm:prSet phldrT="[Text]"/>
      <dgm:spPr/>
      <dgm:t>
        <a:bodyPr/>
        <a:lstStyle/>
        <a:p>
          <a:r>
            <a:rPr lang="lv-LV" dirty="0" smtClean="0"/>
            <a:t>Universitāte</a:t>
          </a:r>
          <a:endParaRPr lang="lv-LV" dirty="0"/>
        </a:p>
      </dgm:t>
    </dgm:pt>
    <dgm:pt modelId="{B7429B16-0795-459A-83F4-3519BCA5E538}" type="parTrans" cxnId="{BD894D6F-97DC-4824-99F9-8B8F634A3765}">
      <dgm:prSet/>
      <dgm:spPr/>
      <dgm:t>
        <a:bodyPr/>
        <a:lstStyle/>
        <a:p>
          <a:endParaRPr lang="lv-LV"/>
        </a:p>
      </dgm:t>
    </dgm:pt>
    <dgm:pt modelId="{CE169ECC-6EDA-461C-A713-BABF149E90B1}" type="sibTrans" cxnId="{BD894D6F-97DC-4824-99F9-8B8F634A3765}">
      <dgm:prSet/>
      <dgm:spPr/>
      <dgm:t>
        <a:bodyPr/>
        <a:lstStyle/>
        <a:p>
          <a:endParaRPr lang="lv-LV"/>
        </a:p>
      </dgm:t>
    </dgm:pt>
    <dgm:pt modelId="{C096AED1-01EE-4D9F-B774-B5B894F78C39}" type="pres">
      <dgm:prSet presAssocID="{E9E5EC8D-2316-4BCE-8545-48C14E9BDFD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lv-LV"/>
        </a:p>
      </dgm:t>
    </dgm:pt>
    <dgm:pt modelId="{D666F3EE-DCA4-41EE-8ADC-67E8DB6D36EF}" type="pres">
      <dgm:prSet presAssocID="{34FC0E46-002C-4815-BCE4-A48941F2E031}" presName="composite" presStyleCnt="0"/>
      <dgm:spPr/>
    </dgm:pt>
    <dgm:pt modelId="{10BF85A2-28F9-4C2D-B6B1-89EFB4B98FCD}" type="pres">
      <dgm:prSet presAssocID="{34FC0E46-002C-4815-BCE4-A48941F2E031}" presName="LShape" presStyleLbl="alignNode1" presStyleIdx="0" presStyleCnt="7"/>
      <dgm:spPr/>
    </dgm:pt>
    <dgm:pt modelId="{3DBE7CF7-02AA-4936-9B99-4A4A82B40D81}" type="pres">
      <dgm:prSet presAssocID="{34FC0E46-002C-4815-BCE4-A48941F2E03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1DC07500-775A-47A5-B526-F80BE9BF881F}" type="pres">
      <dgm:prSet presAssocID="{34FC0E46-002C-4815-BCE4-A48941F2E031}" presName="Triangle" presStyleLbl="alignNode1" presStyleIdx="1" presStyleCnt="7"/>
      <dgm:spPr/>
    </dgm:pt>
    <dgm:pt modelId="{93FAA53D-126C-48BE-BE25-EDF9A798C613}" type="pres">
      <dgm:prSet presAssocID="{06D4B328-900D-4D14-8699-FFA1D80E14AA}" presName="sibTrans" presStyleCnt="0"/>
      <dgm:spPr/>
    </dgm:pt>
    <dgm:pt modelId="{406C3E69-389F-4614-86B8-040B47CCD36D}" type="pres">
      <dgm:prSet presAssocID="{06D4B328-900D-4D14-8699-FFA1D80E14AA}" presName="space" presStyleCnt="0"/>
      <dgm:spPr/>
    </dgm:pt>
    <dgm:pt modelId="{4B758C5E-4E98-4944-8057-61E73011D3FD}" type="pres">
      <dgm:prSet presAssocID="{1A25B8ED-736A-4F6E-A9C9-9AF7BB0F0DEF}" presName="composite" presStyleCnt="0"/>
      <dgm:spPr/>
    </dgm:pt>
    <dgm:pt modelId="{044AFAEA-FB47-4E0D-8E65-88A8F05771CB}" type="pres">
      <dgm:prSet presAssocID="{1A25B8ED-736A-4F6E-A9C9-9AF7BB0F0DEF}" presName="LShape" presStyleLbl="alignNode1" presStyleIdx="2" presStyleCnt="7"/>
      <dgm:spPr/>
    </dgm:pt>
    <dgm:pt modelId="{5948077A-A788-45B0-8527-CCC1EADE2098}" type="pres">
      <dgm:prSet presAssocID="{1A25B8ED-736A-4F6E-A9C9-9AF7BB0F0DEF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08B1D443-09A1-4C1E-A5F7-BBEDF88A0275}" type="pres">
      <dgm:prSet presAssocID="{1A25B8ED-736A-4F6E-A9C9-9AF7BB0F0DEF}" presName="Triangle" presStyleLbl="alignNode1" presStyleIdx="3" presStyleCnt="7"/>
      <dgm:spPr/>
    </dgm:pt>
    <dgm:pt modelId="{733DB74D-B56B-4D0B-8E6E-B8032FBD8439}" type="pres">
      <dgm:prSet presAssocID="{77F97690-F5C8-45D2-89C1-C2D21F98E642}" presName="sibTrans" presStyleCnt="0"/>
      <dgm:spPr/>
    </dgm:pt>
    <dgm:pt modelId="{9E44C0F2-CD30-4FDF-B7E6-EF80139EABF8}" type="pres">
      <dgm:prSet presAssocID="{77F97690-F5C8-45D2-89C1-C2D21F98E642}" presName="space" presStyleCnt="0"/>
      <dgm:spPr/>
    </dgm:pt>
    <dgm:pt modelId="{D8E34492-14FE-44E2-BAD9-34A109310C79}" type="pres">
      <dgm:prSet presAssocID="{0AB38B66-286D-469F-ADFD-1D434F4A3712}" presName="composite" presStyleCnt="0"/>
      <dgm:spPr/>
    </dgm:pt>
    <dgm:pt modelId="{24C6214E-7D72-4906-A34B-51F325525AA3}" type="pres">
      <dgm:prSet presAssocID="{0AB38B66-286D-469F-ADFD-1D434F4A3712}" presName="LShape" presStyleLbl="alignNode1" presStyleIdx="4" presStyleCnt="7" custLinFactNeighborX="-1109" custLinFactNeighborY="0"/>
      <dgm:spPr/>
    </dgm:pt>
    <dgm:pt modelId="{22175F39-00F8-4431-A9AC-0BDB51E60F44}" type="pres">
      <dgm:prSet presAssocID="{0AB38B66-286D-469F-ADFD-1D434F4A3712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4C92F4F6-665A-4882-916A-A738FFB2103A}" type="pres">
      <dgm:prSet presAssocID="{0AB38B66-286D-469F-ADFD-1D434F4A3712}" presName="Triangle" presStyleLbl="alignNode1" presStyleIdx="5" presStyleCnt="7"/>
      <dgm:spPr/>
    </dgm:pt>
    <dgm:pt modelId="{7F2A9F71-2CC1-4461-9BF4-2F04700D6C76}" type="pres">
      <dgm:prSet presAssocID="{511D1317-704D-4285-9A56-BF7DE1C0352F}" presName="sibTrans" presStyleCnt="0"/>
      <dgm:spPr/>
    </dgm:pt>
    <dgm:pt modelId="{4B4618BB-690C-4DF2-9622-F2CC245B8FA2}" type="pres">
      <dgm:prSet presAssocID="{511D1317-704D-4285-9A56-BF7DE1C0352F}" presName="space" presStyleCnt="0"/>
      <dgm:spPr/>
    </dgm:pt>
    <dgm:pt modelId="{A24464D5-B7C6-45F5-84F8-4EE77DFDDD3F}" type="pres">
      <dgm:prSet presAssocID="{95753A56-0C02-4E54-94EF-0A750EEA5794}" presName="composite" presStyleCnt="0"/>
      <dgm:spPr/>
    </dgm:pt>
    <dgm:pt modelId="{79FB8209-6A61-4437-86CF-B628FD166C3A}" type="pres">
      <dgm:prSet presAssocID="{95753A56-0C02-4E54-94EF-0A750EEA5794}" presName="LShape" presStyleLbl="alignNode1" presStyleIdx="6" presStyleCnt="7"/>
      <dgm:spPr/>
    </dgm:pt>
    <dgm:pt modelId="{A50D9997-99A5-4714-9235-D9E8F6313915}" type="pres">
      <dgm:prSet presAssocID="{95753A56-0C02-4E54-94EF-0A750EEA5794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v-LV"/>
        </a:p>
      </dgm:t>
    </dgm:pt>
  </dgm:ptLst>
  <dgm:cxnLst>
    <dgm:cxn modelId="{8617C5BE-6AD7-49E3-92A7-E579CF60CC18}" type="presOf" srcId="{E9E5EC8D-2316-4BCE-8545-48C14E9BDFDC}" destId="{C096AED1-01EE-4D9F-B774-B5B894F78C39}" srcOrd="0" destOrd="0" presId="urn:microsoft.com/office/officeart/2009/3/layout/StepUpProcess"/>
    <dgm:cxn modelId="{253F7982-C74B-4666-B818-61E968E8EC74}" type="presOf" srcId="{0AB38B66-286D-469F-ADFD-1D434F4A3712}" destId="{22175F39-00F8-4431-A9AC-0BDB51E60F44}" srcOrd="0" destOrd="0" presId="urn:microsoft.com/office/officeart/2009/3/layout/StepUpProcess"/>
    <dgm:cxn modelId="{B8806C99-001F-4D41-8D90-C6B9CCE4C4CB}" srcId="{E9E5EC8D-2316-4BCE-8545-48C14E9BDFDC}" destId="{1A25B8ED-736A-4F6E-A9C9-9AF7BB0F0DEF}" srcOrd="1" destOrd="0" parTransId="{8FF6CA9B-13A5-4989-B3D6-70F04B3798E2}" sibTransId="{77F97690-F5C8-45D2-89C1-C2D21F98E642}"/>
    <dgm:cxn modelId="{C94E3C9F-68E1-4564-847A-CE7698624E49}" type="presOf" srcId="{1A25B8ED-736A-4F6E-A9C9-9AF7BB0F0DEF}" destId="{5948077A-A788-45B0-8527-CCC1EADE2098}" srcOrd="0" destOrd="0" presId="urn:microsoft.com/office/officeart/2009/3/layout/StepUpProcess"/>
    <dgm:cxn modelId="{13A20282-CE3C-4B46-9CDF-BB0696FD7A17}" srcId="{E9E5EC8D-2316-4BCE-8545-48C14E9BDFDC}" destId="{34FC0E46-002C-4815-BCE4-A48941F2E031}" srcOrd="0" destOrd="0" parTransId="{C3D5BC6C-03B2-4B55-99AD-A6034D14BF4D}" sibTransId="{06D4B328-900D-4D14-8699-FFA1D80E14AA}"/>
    <dgm:cxn modelId="{0D9CA243-3AA5-464B-97A2-431094DB15ED}" type="presOf" srcId="{95753A56-0C02-4E54-94EF-0A750EEA5794}" destId="{A50D9997-99A5-4714-9235-D9E8F6313915}" srcOrd="0" destOrd="0" presId="urn:microsoft.com/office/officeart/2009/3/layout/StepUpProcess"/>
    <dgm:cxn modelId="{DAF9CA68-E6C4-45A4-8C7A-77C32336C06C}" type="presOf" srcId="{34FC0E46-002C-4815-BCE4-A48941F2E031}" destId="{3DBE7CF7-02AA-4936-9B99-4A4A82B40D81}" srcOrd="0" destOrd="0" presId="urn:microsoft.com/office/officeart/2009/3/layout/StepUpProcess"/>
    <dgm:cxn modelId="{859B2F3F-749E-4379-A5B6-0EFD823BF6A8}" srcId="{E9E5EC8D-2316-4BCE-8545-48C14E9BDFDC}" destId="{0AB38B66-286D-469F-ADFD-1D434F4A3712}" srcOrd="2" destOrd="0" parTransId="{B0DDB9BA-8EEC-47C7-8CA8-8C607F3EFDF7}" sibTransId="{511D1317-704D-4285-9A56-BF7DE1C0352F}"/>
    <dgm:cxn modelId="{BD894D6F-97DC-4824-99F9-8B8F634A3765}" srcId="{E9E5EC8D-2316-4BCE-8545-48C14E9BDFDC}" destId="{95753A56-0C02-4E54-94EF-0A750EEA5794}" srcOrd="3" destOrd="0" parTransId="{B7429B16-0795-459A-83F4-3519BCA5E538}" sibTransId="{CE169ECC-6EDA-461C-A713-BABF149E90B1}"/>
    <dgm:cxn modelId="{E888E004-DCA4-472F-A3E1-6E121BEE3A88}" type="presParOf" srcId="{C096AED1-01EE-4D9F-B774-B5B894F78C39}" destId="{D666F3EE-DCA4-41EE-8ADC-67E8DB6D36EF}" srcOrd="0" destOrd="0" presId="urn:microsoft.com/office/officeart/2009/3/layout/StepUpProcess"/>
    <dgm:cxn modelId="{6F2AA969-E71A-48DC-B5C1-BD44A38A95F6}" type="presParOf" srcId="{D666F3EE-DCA4-41EE-8ADC-67E8DB6D36EF}" destId="{10BF85A2-28F9-4C2D-B6B1-89EFB4B98FCD}" srcOrd="0" destOrd="0" presId="urn:microsoft.com/office/officeart/2009/3/layout/StepUpProcess"/>
    <dgm:cxn modelId="{C6DA941A-88D8-450C-BBD5-8F0640CAB7D5}" type="presParOf" srcId="{D666F3EE-DCA4-41EE-8ADC-67E8DB6D36EF}" destId="{3DBE7CF7-02AA-4936-9B99-4A4A82B40D81}" srcOrd="1" destOrd="0" presId="urn:microsoft.com/office/officeart/2009/3/layout/StepUpProcess"/>
    <dgm:cxn modelId="{E018FB41-0846-4D80-9FC2-31002575B8FE}" type="presParOf" srcId="{D666F3EE-DCA4-41EE-8ADC-67E8DB6D36EF}" destId="{1DC07500-775A-47A5-B526-F80BE9BF881F}" srcOrd="2" destOrd="0" presId="urn:microsoft.com/office/officeart/2009/3/layout/StepUpProcess"/>
    <dgm:cxn modelId="{6ECD6B6E-4098-438B-A696-C44968A256B5}" type="presParOf" srcId="{C096AED1-01EE-4D9F-B774-B5B894F78C39}" destId="{93FAA53D-126C-48BE-BE25-EDF9A798C613}" srcOrd="1" destOrd="0" presId="urn:microsoft.com/office/officeart/2009/3/layout/StepUpProcess"/>
    <dgm:cxn modelId="{DE9322CA-3C3E-4CBF-B504-559A591C0EC0}" type="presParOf" srcId="{93FAA53D-126C-48BE-BE25-EDF9A798C613}" destId="{406C3E69-389F-4614-86B8-040B47CCD36D}" srcOrd="0" destOrd="0" presId="urn:microsoft.com/office/officeart/2009/3/layout/StepUpProcess"/>
    <dgm:cxn modelId="{3A263961-0CDC-422B-A40A-E3A565FC4C81}" type="presParOf" srcId="{C096AED1-01EE-4D9F-B774-B5B894F78C39}" destId="{4B758C5E-4E98-4944-8057-61E73011D3FD}" srcOrd="2" destOrd="0" presId="urn:microsoft.com/office/officeart/2009/3/layout/StepUpProcess"/>
    <dgm:cxn modelId="{6FF6DFA1-685C-48E3-B98B-251D69FCFA13}" type="presParOf" srcId="{4B758C5E-4E98-4944-8057-61E73011D3FD}" destId="{044AFAEA-FB47-4E0D-8E65-88A8F05771CB}" srcOrd="0" destOrd="0" presId="urn:microsoft.com/office/officeart/2009/3/layout/StepUpProcess"/>
    <dgm:cxn modelId="{DF1AA335-8E6E-40CC-B8ED-B5FA4E6C950A}" type="presParOf" srcId="{4B758C5E-4E98-4944-8057-61E73011D3FD}" destId="{5948077A-A788-45B0-8527-CCC1EADE2098}" srcOrd="1" destOrd="0" presId="urn:microsoft.com/office/officeart/2009/3/layout/StepUpProcess"/>
    <dgm:cxn modelId="{DECE9762-4D25-49B6-A343-9291B0ECD97B}" type="presParOf" srcId="{4B758C5E-4E98-4944-8057-61E73011D3FD}" destId="{08B1D443-09A1-4C1E-A5F7-BBEDF88A0275}" srcOrd="2" destOrd="0" presId="urn:microsoft.com/office/officeart/2009/3/layout/StepUpProcess"/>
    <dgm:cxn modelId="{5DEDB1D6-33D8-42FA-8DCE-E66E1E617A8E}" type="presParOf" srcId="{C096AED1-01EE-4D9F-B774-B5B894F78C39}" destId="{733DB74D-B56B-4D0B-8E6E-B8032FBD8439}" srcOrd="3" destOrd="0" presId="urn:microsoft.com/office/officeart/2009/3/layout/StepUpProcess"/>
    <dgm:cxn modelId="{17F2659A-D72C-49BE-8443-87D935964ECE}" type="presParOf" srcId="{733DB74D-B56B-4D0B-8E6E-B8032FBD8439}" destId="{9E44C0F2-CD30-4FDF-B7E6-EF80139EABF8}" srcOrd="0" destOrd="0" presId="urn:microsoft.com/office/officeart/2009/3/layout/StepUpProcess"/>
    <dgm:cxn modelId="{C64C4FE7-2BFB-4AD2-B038-096839897334}" type="presParOf" srcId="{C096AED1-01EE-4D9F-B774-B5B894F78C39}" destId="{D8E34492-14FE-44E2-BAD9-34A109310C79}" srcOrd="4" destOrd="0" presId="urn:microsoft.com/office/officeart/2009/3/layout/StepUpProcess"/>
    <dgm:cxn modelId="{B57027E7-45B5-44BC-B0A8-09EEF9D26B9C}" type="presParOf" srcId="{D8E34492-14FE-44E2-BAD9-34A109310C79}" destId="{24C6214E-7D72-4906-A34B-51F325525AA3}" srcOrd="0" destOrd="0" presId="urn:microsoft.com/office/officeart/2009/3/layout/StepUpProcess"/>
    <dgm:cxn modelId="{D97009D4-0480-4DDA-A148-C32FE9C65899}" type="presParOf" srcId="{D8E34492-14FE-44E2-BAD9-34A109310C79}" destId="{22175F39-00F8-4431-A9AC-0BDB51E60F44}" srcOrd="1" destOrd="0" presId="urn:microsoft.com/office/officeart/2009/3/layout/StepUpProcess"/>
    <dgm:cxn modelId="{E4F5CAB8-C60D-484A-9403-57BD36E94464}" type="presParOf" srcId="{D8E34492-14FE-44E2-BAD9-34A109310C79}" destId="{4C92F4F6-665A-4882-916A-A738FFB2103A}" srcOrd="2" destOrd="0" presId="urn:microsoft.com/office/officeart/2009/3/layout/StepUpProcess"/>
    <dgm:cxn modelId="{BFE5CB70-BC73-4353-9519-CF38ED759B7C}" type="presParOf" srcId="{C096AED1-01EE-4D9F-B774-B5B894F78C39}" destId="{7F2A9F71-2CC1-4461-9BF4-2F04700D6C76}" srcOrd="5" destOrd="0" presId="urn:microsoft.com/office/officeart/2009/3/layout/StepUpProcess"/>
    <dgm:cxn modelId="{282020BC-8A84-439B-B255-1F4B408EAFE5}" type="presParOf" srcId="{7F2A9F71-2CC1-4461-9BF4-2F04700D6C76}" destId="{4B4618BB-690C-4DF2-9622-F2CC245B8FA2}" srcOrd="0" destOrd="0" presId="urn:microsoft.com/office/officeart/2009/3/layout/StepUpProcess"/>
    <dgm:cxn modelId="{AE39D53B-008B-4FB0-8105-3CD57DDA85EE}" type="presParOf" srcId="{C096AED1-01EE-4D9F-B774-B5B894F78C39}" destId="{A24464D5-B7C6-45F5-84F8-4EE77DFDDD3F}" srcOrd="6" destOrd="0" presId="urn:microsoft.com/office/officeart/2009/3/layout/StepUpProcess"/>
    <dgm:cxn modelId="{543F4C23-B11A-4449-A80E-9DDDDF90F1F4}" type="presParOf" srcId="{A24464D5-B7C6-45F5-84F8-4EE77DFDDD3F}" destId="{79FB8209-6A61-4437-86CF-B628FD166C3A}" srcOrd="0" destOrd="0" presId="urn:microsoft.com/office/officeart/2009/3/layout/StepUpProcess"/>
    <dgm:cxn modelId="{A6BEEFDC-44AC-4B1C-A65A-8374BEDF8EC1}" type="presParOf" srcId="{A24464D5-B7C6-45F5-84F8-4EE77DFDDD3F}" destId="{A50D9997-99A5-4714-9235-D9E8F631391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E7B66-EA6E-4E73-8784-C5EBCE7A6184}">
      <dsp:nvSpPr>
        <dsp:cNvPr id="0" name=""/>
        <dsp:cNvSpPr/>
      </dsp:nvSpPr>
      <dsp:spPr>
        <a:xfrm rot="5400000">
          <a:off x="3174793" y="132258"/>
          <a:ext cx="1997938" cy="17382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500" kern="1200" dirty="0" smtClean="0">
              <a:solidFill>
                <a:schemeClr val="tx1"/>
              </a:solidFill>
            </a:rPr>
            <a:t>Prakse </a:t>
          </a:r>
          <a:r>
            <a:rPr lang="lv-LV" sz="1500" b="1" kern="1200" dirty="0" smtClean="0">
              <a:solidFill>
                <a:schemeClr val="tx1"/>
              </a:solidFill>
            </a:rPr>
            <a:t>40/60</a:t>
          </a:r>
          <a:r>
            <a:rPr lang="lv-LV" sz="1500" kern="1200" dirty="0" smtClean="0">
              <a:solidFill>
                <a:schemeClr val="tx1"/>
              </a:solidFill>
            </a:rPr>
            <a:t>  atbilstoši EP </a:t>
          </a:r>
          <a:r>
            <a:rPr lang="es-ES" sz="1500" kern="1200" dirty="0" smtClean="0">
              <a:solidFill>
                <a:schemeClr val="tx1"/>
              </a:solidFill>
            </a:rPr>
            <a:t>DIREKTĪVA</a:t>
          </a:r>
          <a:r>
            <a:rPr lang="lv-LV" sz="1500" kern="1200" dirty="0" smtClean="0">
              <a:solidFill>
                <a:schemeClr val="tx1"/>
              </a:solidFill>
            </a:rPr>
            <a:t>I</a:t>
          </a:r>
          <a:r>
            <a:rPr lang="es-ES" sz="1500" kern="1200" dirty="0" smtClean="0">
              <a:solidFill>
                <a:schemeClr val="tx1"/>
              </a:solidFill>
            </a:rPr>
            <a:t> 2013/55/ES</a:t>
          </a:r>
          <a:r>
            <a:rPr lang="lv-LV" sz="1500" kern="1200" dirty="0" smtClean="0">
              <a:solidFill>
                <a:schemeClr val="tx1"/>
              </a:solidFill>
            </a:rPr>
            <a:t>, </a:t>
          </a:r>
          <a:endParaRPr lang="lv-LV" sz="1500" kern="1200" dirty="0">
            <a:solidFill>
              <a:schemeClr val="tx1"/>
            </a:solidFill>
          </a:endParaRPr>
        </a:p>
      </dsp:txBody>
      <dsp:txXfrm rot="-5400000">
        <a:off x="3575529" y="313737"/>
        <a:ext cx="1196466" cy="1375248"/>
      </dsp:txXfrm>
    </dsp:sp>
    <dsp:sp modelId="{09E0530D-F29A-4735-88B5-C57D3141EFF2}">
      <dsp:nvSpPr>
        <dsp:cNvPr id="0" name=""/>
        <dsp:cNvSpPr/>
      </dsp:nvSpPr>
      <dsp:spPr>
        <a:xfrm>
          <a:off x="4891449" y="0"/>
          <a:ext cx="2819299" cy="1778197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600" b="1" kern="1200" dirty="0" smtClean="0"/>
            <a:t>Veido-</a:t>
          </a:r>
          <a:r>
            <a:rPr lang="lv-LV" sz="1600" kern="1200" dirty="0" smtClean="0"/>
            <a:t> Vispārējā un speciālā aprūpe, ķirurģija, traumatoloģija, pediatrija, ambulatoro pacientu aprūpe, pacientu aprūpe mājās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600" kern="1200" dirty="0" smtClean="0"/>
            <a:t>Sadarbība ar </a:t>
          </a:r>
          <a:r>
            <a:rPr lang="lv-LV" sz="1600" b="1" kern="1200" dirty="0" smtClean="0"/>
            <a:t>67</a:t>
          </a:r>
          <a:r>
            <a:rPr lang="lv-LV" sz="1600" kern="1200" dirty="0" smtClean="0"/>
            <a:t> veselības aprūpes iestādēm</a:t>
          </a:r>
          <a:r>
            <a:rPr lang="lv-LV" sz="1600" kern="1200" dirty="0" smtClean="0"/>
            <a:t>, t.sk</a:t>
          </a:r>
          <a:r>
            <a:rPr lang="lv-LV" sz="1600" kern="1200" dirty="0" smtClean="0"/>
            <a:t>. reģionos</a:t>
          </a:r>
          <a:endParaRPr lang="lv-LV" sz="1600" kern="1200" dirty="0"/>
        </a:p>
      </dsp:txBody>
      <dsp:txXfrm>
        <a:off x="4891449" y="0"/>
        <a:ext cx="2819299" cy="1778197"/>
      </dsp:txXfrm>
    </dsp:sp>
    <dsp:sp modelId="{11AEB5AB-57FB-4E26-AD02-262AE8BD753F}">
      <dsp:nvSpPr>
        <dsp:cNvPr id="0" name=""/>
        <dsp:cNvSpPr/>
      </dsp:nvSpPr>
      <dsp:spPr>
        <a:xfrm rot="5400000">
          <a:off x="1297530" y="132258"/>
          <a:ext cx="1997938" cy="17382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700" kern="1200" dirty="0" smtClean="0">
              <a:solidFill>
                <a:schemeClr val="tx1"/>
              </a:solidFill>
            </a:rPr>
            <a:t>Akadēmiskais personāls – 25% ar doktora grādu</a:t>
          </a:r>
          <a:endParaRPr lang="lv-LV" sz="1700" kern="1200" dirty="0">
            <a:solidFill>
              <a:schemeClr val="tx1"/>
            </a:solidFill>
          </a:endParaRPr>
        </a:p>
      </dsp:txBody>
      <dsp:txXfrm rot="-5400000">
        <a:off x="1698266" y="313737"/>
        <a:ext cx="1196466" cy="1375248"/>
      </dsp:txXfrm>
    </dsp:sp>
    <dsp:sp modelId="{93534334-5884-4AA5-A853-9D8067F071DB}">
      <dsp:nvSpPr>
        <dsp:cNvPr id="0" name=""/>
        <dsp:cNvSpPr/>
      </dsp:nvSpPr>
      <dsp:spPr>
        <a:xfrm rot="5400000">
          <a:off x="2379965" y="1828109"/>
          <a:ext cx="1997938" cy="173820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500" kern="1200" dirty="0" smtClean="0">
              <a:solidFill>
                <a:schemeClr val="tx1"/>
              </a:solidFill>
            </a:rPr>
            <a:t>Inovācijas, </a:t>
          </a:r>
          <a:r>
            <a:rPr lang="lv-LV" sz="1500" kern="1200" dirty="0" err="1" smtClean="0">
              <a:solidFill>
                <a:schemeClr val="tx1"/>
              </a:solidFill>
            </a:rPr>
            <a:t>digitalizācija</a:t>
          </a:r>
          <a:r>
            <a:rPr lang="lv-LV" sz="1500" kern="1200" dirty="0" smtClean="0">
              <a:solidFill>
                <a:schemeClr val="tx1"/>
              </a:solidFill>
            </a:rPr>
            <a:t>, simulēta vide, caurviju prasmes</a:t>
          </a:r>
          <a:endParaRPr lang="lv-LV" sz="1500" kern="1200" dirty="0">
            <a:solidFill>
              <a:schemeClr val="tx1"/>
            </a:solidFill>
          </a:endParaRPr>
        </a:p>
      </dsp:txBody>
      <dsp:txXfrm rot="-5400000">
        <a:off x="2780701" y="2009588"/>
        <a:ext cx="1196466" cy="1375248"/>
      </dsp:txXfrm>
    </dsp:sp>
    <dsp:sp modelId="{F95E177F-85EA-489C-97AC-C886B77CD3AD}">
      <dsp:nvSpPr>
        <dsp:cNvPr id="0" name=""/>
        <dsp:cNvSpPr/>
      </dsp:nvSpPr>
      <dsp:spPr>
        <a:xfrm>
          <a:off x="318054" y="1960878"/>
          <a:ext cx="2081928" cy="1472668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400" kern="1200" dirty="0" smtClean="0"/>
            <a:t>Mūsdienīga, stabila un pieprasīta izglītība </a:t>
          </a:r>
          <a:endParaRPr lang="lv-LV" sz="2400" kern="1200" dirty="0"/>
        </a:p>
      </dsp:txBody>
      <dsp:txXfrm>
        <a:off x="318054" y="1960878"/>
        <a:ext cx="2081928" cy="1472668"/>
      </dsp:txXfrm>
    </dsp:sp>
    <dsp:sp modelId="{31B915AF-8AE0-4124-BE99-0EFD22D28E08}">
      <dsp:nvSpPr>
        <dsp:cNvPr id="0" name=""/>
        <dsp:cNvSpPr/>
      </dsp:nvSpPr>
      <dsp:spPr>
        <a:xfrm rot="5400000">
          <a:off x="4257229" y="1828109"/>
          <a:ext cx="1997938" cy="173820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600" kern="1200" dirty="0" smtClean="0">
              <a:solidFill>
                <a:schemeClr val="bg1"/>
              </a:solidFill>
            </a:rPr>
            <a:t>Starptautiskā sadarbība - </a:t>
          </a:r>
          <a:r>
            <a:rPr lang="lv-LV" sz="1600" kern="1200" dirty="0" err="1" smtClean="0">
              <a:solidFill>
                <a:schemeClr val="bg1"/>
              </a:solidFill>
            </a:rPr>
            <a:t>Erasmus</a:t>
          </a:r>
          <a:r>
            <a:rPr lang="lv-LV" sz="1600" kern="1200" dirty="0" smtClean="0">
              <a:solidFill>
                <a:schemeClr val="bg1"/>
              </a:solidFill>
            </a:rPr>
            <a:t>+ un NORDPLUS programmas un projekti</a:t>
          </a:r>
          <a:endParaRPr lang="lv-LV" sz="1600" kern="1200" dirty="0">
            <a:solidFill>
              <a:schemeClr val="bg1"/>
            </a:solidFill>
          </a:endParaRPr>
        </a:p>
      </dsp:txBody>
      <dsp:txXfrm rot="-5400000">
        <a:off x="4657965" y="2009588"/>
        <a:ext cx="1196466" cy="1375248"/>
      </dsp:txXfrm>
    </dsp:sp>
    <dsp:sp modelId="{BED3C2BA-B635-4853-BD33-8F899C812CF4}">
      <dsp:nvSpPr>
        <dsp:cNvPr id="0" name=""/>
        <dsp:cNvSpPr/>
      </dsp:nvSpPr>
      <dsp:spPr>
        <a:xfrm rot="5400000">
          <a:off x="3322193" y="3523959"/>
          <a:ext cx="1997938" cy="173820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500" kern="1200" dirty="0" smtClean="0"/>
            <a:t>Studentu atbirums ~ 14-15%</a:t>
          </a:r>
          <a:endParaRPr lang="lv-LV" sz="1500" kern="1200" dirty="0"/>
        </a:p>
      </dsp:txBody>
      <dsp:txXfrm rot="-5400000">
        <a:off x="3722929" y="3705438"/>
        <a:ext cx="1196466" cy="1375248"/>
      </dsp:txXfrm>
    </dsp:sp>
    <dsp:sp modelId="{3A46F6D6-FE20-47FD-A031-75B7C22EFFA0}">
      <dsp:nvSpPr>
        <dsp:cNvPr id="0" name=""/>
        <dsp:cNvSpPr/>
      </dsp:nvSpPr>
      <dsp:spPr>
        <a:xfrm>
          <a:off x="5243012" y="3793681"/>
          <a:ext cx="2229699" cy="1198763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500" kern="1200" dirty="0" smtClean="0"/>
            <a:t>Uzņemšanā reflektantu konkurss ~2,4 uz 1 studiju vietu</a:t>
          </a:r>
          <a:endParaRPr lang="lv-LV" sz="1500" kern="1200" dirty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v-LV" sz="1500" kern="1200" dirty="0"/>
        </a:p>
      </dsp:txBody>
      <dsp:txXfrm>
        <a:off x="5243012" y="3793681"/>
        <a:ext cx="2229699" cy="1198763"/>
      </dsp:txXfrm>
    </dsp:sp>
    <dsp:sp modelId="{FBFB7AAC-7548-4C48-ABBC-218EA6AE46E5}">
      <dsp:nvSpPr>
        <dsp:cNvPr id="0" name=""/>
        <dsp:cNvSpPr/>
      </dsp:nvSpPr>
      <dsp:spPr>
        <a:xfrm rot="5400000">
          <a:off x="1444930" y="3523959"/>
          <a:ext cx="1997938" cy="17382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600" kern="1200" dirty="0" smtClean="0"/>
            <a:t>Vairāk kā 94% koledžas absolventu iekļaujas darba tirgū Latvijā</a:t>
          </a:r>
          <a:endParaRPr lang="lv-LV" sz="1600" kern="1200" dirty="0"/>
        </a:p>
      </dsp:txBody>
      <dsp:txXfrm rot="-5400000">
        <a:off x="1845666" y="3705438"/>
        <a:ext cx="1196466" cy="13752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F85A2-28F9-4C2D-B6B1-89EFB4B98FCD}">
      <dsp:nvSpPr>
        <dsp:cNvPr id="0" name=""/>
        <dsp:cNvSpPr/>
      </dsp:nvSpPr>
      <dsp:spPr>
        <a:xfrm rot="5400000">
          <a:off x="376553" y="1310660"/>
          <a:ext cx="1131037" cy="188202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BE7CF7-02AA-4936-9B99-4A4A82B40D81}">
      <dsp:nvSpPr>
        <dsp:cNvPr id="0" name=""/>
        <dsp:cNvSpPr/>
      </dsp:nvSpPr>
      <dsp:spPr>
        <a:xfrm>
          <a:off x="187754" y="1872978"/>
          <a:ext cx="1699098" cy="1489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400" kern="1200" dirty="0" smtClean="0"/>
            <a:t>Žēlsirdīgo māsu kursi</a:t>
          </a:r>
          <a:endParaRPr lang="lv-LV" sz="2400" kern="1200" dirty="0"/>
        </a:p>
      </dsp:txBody>
      <dsp:txXfrm>
        <a:off x="187754" y="1872978"/>
        <a:ext cx="1699098" cy="1489359"/>
      </dsp:txXfrm>
    </dsp:sp>
    <dsp:sp modelId="{1DC07500-775A-47A5-B526-F80BE9BF881F}">
      <dsp:nvSpPr>
        <dsp:cNvPr id="0" name=""/>
        <dsp:cNvSpPr/>
      </dsp:nvSpPr>
      <dsp:spPr>
        <a:xfrm>
          <a:off x="1566268" y="1172103"/>
          <a:ext cx="320584" cy="320584"/>
        </a:xfrm>
        <a:prstGeom prst="triangle">
          <a:avLst>
            <a:gd name="adj" fmla="val 100000"/>
          </a:avLst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4AFAEA-FB47-4E0D-8E65-88A8F05771CB}">
      <dsp:nvSpPr>
        <dsp:cNvPr id="0" name=""/>
        <dsp:cNvSpPr/>
      </dsp:nvSpPr>
      <dsp:spPr>
        <a:xfrm rot="5400000">
          <a:off x="2456581" y="795955"/>
          <a:ext cx="1131037" cy="188202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8077A-A788-45B0-8527-CCC1EADE2098}">
      <dsp:nvSpPr>
        <dsp:cNvPr id="0" name=""/>
        <dsp:cNvSpPr/>
      </dsp:nvSpPr>
      <dsp:spPr>
        <a:xfrm>
          <a:off x="2267783" y="1358273"/>
          <a:ext cx="1699098" cy="1489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400" kern="1200" dirty="0" smtClean="0"/>
            <a:t>Māsu skola</a:t>
          </a:r>
          <a:endParaRPr lang="lv-LV" sz="2400" kern="1200" dirty="0"/>
        </a:p>
      </dsp:txBody>
      <dsp:txXfrm>
        <a:off x="2267783" y="1358273"/>
        <a:ext cx="1699098" cy="1489359"/>
      </dsp:txXfrm>
    </dsp:sp>
    <dsp:sp modelId="{08B1D443-09A1-4C1E-A5F7-BBEDF88A0275}">
      <dsp:nvSpPr>
        <dsp:cNvPr id="0" name=""/>
        <dsp:cNvSpPr/>
      </dsp:nvSpPr>
      <dsp:spPr>
        <a:xfrm>
          <a:off x="3646297" y="657398"/>
          <a:ext cx="320584" cy="320584"/>
        </a:xfrm>
        <a:prstGeom prst="triangle">
          <a:avLst>
            <a:gd name="adj" fmla="val 10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C6214E-7D72-4906-A34B-51F325525AA3}">
      <dsp:nvSpPr>
        <dsp:cNvPr id="0" name=""/>
        <dsp:cNvSpPr/>
      </dsp:nvSpPr>
      <dsp:spPr>
        <a:xfrm rot="5400000">
          <a:off x="4515738" y="281250"/>
          <a:ext cx="1131037" cy="188202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75F39-00F8-4431-A9AC-0BDB51E60F44}">
      <dsp:nvSpPr>
        <dsp:cNvPr id="0" name=""/>
        <dsp:cNvSpPr/>
      </dsp:nvSpPr>
      <dsp:spPr>
        <a:xfrm>
          <a:off x="4347811" y="843568"/>
          <a:ext cx="1699098" cy="1489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400" kern="1200" dirty="0" smtClean="0"/>
            <a:t>Koledža</a:t>
          </a:r>
          <a:endParaRPr lang="lv-LV" sz="2400" kern="1200" dirty="0"/>
        </a:p>
      </dsp:txBody>
      <dsp:txXfrm>
        <a:off x="4347811" y="843568"/>
        <a:ext cx="1699098" cy="1489359"/>
      </dsp:txXfrm>
    </dsp:sp>
    <dsp:sp modelId="{4C92F4F6-665A-4882-916A-A738FFB2103A}">
      <dsp:nvSpPr>
        <dsp:cNvPr id="0" name=""/>
        <dsp:cNvSpPr/>
      </dsp:nvSpPr>
      <dsp:spPr>
        <a:xfrm>
          <a:off x="5726325" y="142693"/>
          <a:ext cx="320584" cy="320584"/>
        </a:xfrm>
        <a:prstGeom prst="triangle">
          <a:avLst>
            <a:gd name="adj" fmla="val 100000"/>
          </a:avLst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FB8209-6A61-4437-86CF-B628FD166C3A}">
      <dsp:nvSpPr>
        <dsp:cNvPr id="0" name=""/>
        <dsp:cNvSpPr/>
      </dsp:nvSpPr>
      <dsp:spPr>
        <a:xfrm rot="5400000">
          <a:off x="6616638" y="-233454"/>
          <a:ext cx="1131037" cy="188202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D9997-99A5-4714-9235-D9E8F6313915}">
      <dsp:nvSpPr>
        <dsp:cNvPr id="0" name=""/>
        <dsp:cNvSpPr/>
      </dsp:nvSpPr>
      <dsp:spPr>
        <a:xfrm>
          <a:off x="6427840" y="328863"/>
          <a:ext cx="1699098" cy="1489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400" kern="1200" dirty="0" smtClean="0"/>
            <a:t>Universitāte</a:t>
          </a:r>
          <a:endParaRPr lang="lv-LV" sz="2400" kern="1200" dirty="0"/>
        </a:p>
      </dsp:txBody>
      <dsp:txXfrm>
        <a:off x="6427840" y="328863"/>
        <a:ext cx="1699098" cy="1489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ADB5-C311-43BA-841E-F149535CB981}" type="datetimeFigureOut">
              <a:rPr lang="lv-LV" smtClean="0"/>
              <a:t>27.06.2022.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86EC-EEA9-463D-AD2E-6B12B50DA0B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65625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ADB5-C311-43BA-841E-F149535CB981}" type="datetimeFigureOut">
              <a:rPr lang="lv-LV" smtClean="0"/>
              <a:t>27.06.2022.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86EC-EEA9-463D-AD2E-6B12B50DA0B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0329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ADB5-C311-43BA-841E-F149535CB981}" type="datetimeFigureOut">
              <a:rPr lang="lv-LV" smtClean="0"/>
              <a:t>27.06.2022.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86EC-EEA9-463D-AD2E-6B12B50DA0B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44881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ADB5-C311-43BA-841E-F149535CB981}" type="datetimeFigureOut">
              <a:rPr lang="lv-LV" smtClean="0"/>
              <a:t>27.06.2022.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86EC-EEA9-463D-AD2E-6B12B50DA0B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8755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ADB5-C311-43BA-841E-F149535CB981}" type="datetimeFigureOut">
              <a:rPr lang="lv-LV" smtClean="0"/>
              <a:t>27.06.2022.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86EC-EEA9-463D-AD2E-6B12B50DA0B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5343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ADB5-C311-43BA-841E-F149535CB981}" type="datetimeFigureOut">
              <a:rPr lang="lv-LV" smtClean="0"/>
              <a:t>27.06.2022.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86EC-EEA9-463D-AD2E-6B12B50DA0B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4955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ADB5-C311-43BA-841E-F149535CB981}" type="datetimeFigureOut">
              <a:rPr lang="lv-LV" smtClean="0"/>
              <a:t>27.06.2022.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86EC-EEA9-463D-AD2E-6B12B50DA0B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3715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ADB5-C311-43BA-841E-F149535CB981}" type="datetimeFigureOut">
              <a:rPr lang="lv-LV" smtClean="0"/>
              <a:t>27.06.2022.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86EC-EEA9-463D-AD2E-6B12B50DA0B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77139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ADB5-C311-43BA-841E-F149535CB981}" type="datetimeFigureOut">
              <a:rPr lang="lv-LV" smtClean="0"/>
              <a:t>27.06.2022.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86EC-EEA9-463D-AD2E-6B12B50DA0B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28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ADB5-C311-43BA-841E-F149535CB981}" type="datetimeFigureOut">
              <a:rPr lang="lv-LV" smtClean="0"/>
              <a:t>27.06.2022.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86EC-EEA9-463D-AD2E-6B12B50DA0B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43959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ADB5-C311-43BA-841E-F149535CB981}" type="datetimeFigureOut">
              <a:rPr lang="lv-LV" smtClean="0"/>
              <a:t>27.06.2022.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86EC-EEA9-463D-AD2E-6B12B50DA0B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8520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DADB5-C311-43BA-841E-F149535CB981}" type="datetimeFigureOut">
              <a:rPr lang="lv-LV" smtClean="0"/>
              <a:t>27.06.2022.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D86EC-EEA9-463D-AD2E-6B12B50DA0B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3469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0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v-LV" sz="3600" dirty="0">
                <a:solidFill>
                  <a:srgbClr val="263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Māsu izglītības </a:t>
            </a:r>
            <a:r>
              <a:rPr lang="lv-LV" sz="3600" dirty="0" smtClean="0">
                <a:solidFill>
                  <a:srgbClr val="263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attīstība</a:t>
            </a:r>
            <a:br>
              <a:rPr lang="lv-LV" sz="3600" dirty="0" smtClean="0">
                <a:solidFill>
                  <a:srgbClr val="263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3600" dirty="0" smtClean="0">
                <a:solidFill>
                  <a:srgbClr val="263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RSU </a:t>
            </a:r>
            <a:r>
              <a:rPr lang="lv-LV" sz="3600" dirty="0">
                <a:solidFill>
                  <a:srgbClr val="263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Sarkanā Krusta medicīnas koledžā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 smtClean="0"/>
              <a:t>Ināra Upmale</a:t>
            </a:r>
          </a:p>
          <a:p>
            <a:r>
              <a:rPr lang="lv-LV" dirty="0" smtClean="0"/>
              <a:t>Direktore</a:t>
            </a:r>
          </a:p>
          <a:p>
            <a:r>
              <a:rPr lang="lv-LV" dirty="0" smtClean="0"/>
              <a:t>28.06.2022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09423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41786929"/>
              </p:ext>
            </p:extLst>
          </p:nvPr>
        </p:nvGraphicFramePr>
        <p:xfrm>
          <a:off x="2711731" y="648413"/>
          <a:ext cx="8128000" cy="350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16106" y="186748"/>
            <a:ext cx="901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 smtClean="0">
                <a:solidFill>
                  <a:srgbClr val="263B91"/>
                </a:solidFill>
              </a:rPr>
              <a:t>Māsu izglītības attīstība</a:t>
            </a:r>
            <a:endParaRPr lang="lv-LV" sz="2400" b="1" dirty="0">
              <a:solidFill>
                <a:srgbClr val="263B9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40" y="3610447"/>
            <a:ext cx="4180753" cy="27979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4728" y="3494938"/>
            <a:ext cx="4009540" cy="29608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9593" y="3321232"/>
            <a:ext cx="4211463" cy="31345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010237" y="2031268"/>
            <a:ext cx="146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1920-1923</a:t>
            </a:r>
            <a:endParaRPr lang="lv-LV" dirty="0"/>
          </a:p>
        </p:txBody>
      </p:sp>
      <p:sp>
        <p:nvSpPr>
          <p:cNvPr id="8" name="TextBox 7"/>
          <p:cNvSpPr txBox="1"/>
          <p:nvPr/>
        </p:nvSpPr>
        <p:spPr>
          <a:xfrm>
            <a:off x="5041338" y="1529395"/>
            <a:ext cx="158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1923-2003</a:t>
            </a:r>
            <a:endParaRPr lang="lv-LV" dirty="0"/>
          </a:p>
        </p:txBody>
      </p:sp>
      <p:sp>
        <p:nvSpPr>
          <p:cNvPr id="9" name="TextBox 8"/>
          <p:cNvSpPr txBox="1"/>
          <p:nvPr/>
        </p:nvSpPr>
        <p:spPr>
          <a:xfrm>
            <a:off x="7096715" y="986940"/>
            <a:ext cx="125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2004-2021</a:t>
            </a:r>
            <a:endParaRPr lang="lv-LV" dirty="0"/>
          </a:p>
        </p:txBody>
      </p:sp>
      <p:sp>
        <p:nvSpPr>
          <p:cNvPr id="10" name="TextBox 9"/>
          <p:cNvSpPr txBox="1"/>
          <p:nvPr/>
        </p:nvSpPr>
        <p:spPr>
          <a:xfrm>
            <a:off x="9302244" y="467964"/>
            <a:ext cx="133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2022-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283993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3971" y="26459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lv-LV" sz="2400" b="1" dirty="0">
                <a:solidFill>
                  <a:srgbClr val="263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Nākotne sākas šodien. Tā ir dāvana, ko mēs pamostoties saņemam ik rītu.</a:t>
            </a:r>
          </a:p>
          <a:p>
            <a:pPr algn="just" fontAlgn="base"/>
            <a:r>
              <a:rPr lang="lv-LV" sz="2400" b="1" dirty="0">
                <a:solidFill>
                  <a:srgbClr val="263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/Dafne di </a:t>
            </a:r>
            <a:r>
              <a:rPr lang="lv-LV" sz="2400" b="1" dirty="0" err="1">
                <a:solidFill>
                  <a:srgbClr val="263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Morjē</a:t>
            </a:r>
            <a:r>
              <a:rPr lang="lv-LV" sz="2400" b="1" dirty="0">
                <a:solidFill>
                  <a:srgbClr val="263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lv-LV" sz="2400" b="1" i="0" dirty="0">
              <a:solidFill>
                <a:srgbClr val="263B9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49" y="1715511"/>
            <a:ext cx="7133975" cy="40128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0777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22" y="1244710"/>
            <a:ext cx="2509344" cy="3192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7622" y="485523"/>
            <a:ext cx="9249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 smtClean="0">
                <a:solidFill>
                  <a:srgbClr val="263B91"/>
                </a:solidFill>
              </a:rPr>
              <a:t>Sarkanā Krusta žēlsirdīgo māsu skola dibināta 2020.gada 21.septembrī</a:t>
            </a:r>
            <a:endParaRPr lang="lv-LV" sz="2400" b="1" dirty="0">
              <a:solidFill>
                <a:srgbClr val="263B9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151" y="1076149"/>
            <a:ext cx="9548602" cy="52275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953" y="4735074"/>
            <a:ext cx="334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Pirmais direktors</a:t>
            </a:r>
          </a:p>
          <a:p>
            <a:r>
              <a:rPr lang="lv-LV" b="1" dirty="0" smtClean="0"/>
              <a:t>Aleksandrs </a:t>
            </a:r>
            <a:r>
              <a:rPr lang="lv-LV" b="1" dirty="0" err="1"/>
              <a:t>Neibergs</a:t>
            </a:r>
            <a:r>
              <a:rPr lang="lv-LV" dirty="0"/>
              <a:t> (1883-1962)</a:t>
            </a:r>
          </a:p>
        </p:txBody>
      </p:sp>
    </p:spTree>
    <p:extLst>
      <p:ext uri="{BB962C8B-B14F-4D97-AF65-F5344CB8AC3E}">
        <p14:creationId xmlns:p14="http://schemas.microsoft.com/office/powerpoint/2010/main" val="1984406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4" y="283223"/>
            <a:ext cx="3105321" cy="33620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846" y="2856489"/>
            <a:ext cx="3890086" cy="3398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43" y="283223"/>
            <a:ext cx="3982131" cy="30264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030" y="735343"/>
            <a:ext cx="3335449" cy="2007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7127" y="89012"/>
            <a:ext cx="453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>
                <a:solidFill>
                  <a:srgbClr val="263B91"/>
                </a:solidFill>
              </a:rPr>
              <a:t>Florences </a:t>
            </a:r>
            <a:r>
              <a:rPr lang="lv-LV" b="1" dirty="0" err="1" smtClean="0">
                <a:solidFill>
                  <a:srgbClr val="263B91"/>
                </a:solidFill>
              </a:rPr>
              <a:t>Naitingelas</a:t>
            </a:r>
            <a:r>
              <a:rPr lang="lv-LV" b="1" dirty="0" smtClean="0">
                <a:solidFill>
                  <a:srgbClr val="263B91"/>
                </a:solidFill>
              </a:rPr>
              <a:t> ordenis - skolas pedagoģēm </a:t>
            </a:r>
            <a:endParaRPr lang="lv-LV" b="1" dirty="0">
              <a:solidFill>
                <a:srgbClr val="263B91"/>
              </a:solidFill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8164864" y="3431022"/>
            <a:ext cx="3873022" cy="7606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rgbClr val="263B91"/>
                </a:solidFill>
              </a:rPr>
              <a:t>Praktiskās nodarbības kopā ar māsu </a:t>
            </a:r>
            <a:r>
              <a:rPr lang="lv-LV" b="1" dirty="0" err="1" smtClean="0">
                <a:solidFill>
                  <a:srgbClr val="263B91"/>
                </a:solidFill>
              </a:rPr>
              <a:t>Tilliku</a:t>
            </a:r>
            <a:endParaRPr lang="lv-LV" b="1" dirty="0">
              <a:solidFill>
                <a:srgbClr val="263B91"/>
              </a:solidFill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3198040" y="6121317"/>
            <a:ext cx="5115697" cy="49427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rgbClr val="263B91"/>
                </a:solidFill>
              </a:rPr>
              <a:t>Anatomijas lekcija- Lektors </a:t>
            </a:r>
            <a:r>
              <a:rPr lang="lv-LV" b="1" dirty="0" err="1" smtClean="0">
                <a:solidFill>
                  <a:srgbClr val="263B91"/>
                </a:solidFill>
              </a:rPr>
              <a:t>A.Neibergs</a:t>
            </a:r>
            <a:endParaRPr lang="lv-LV" b="1" dirty="0">
              <a:solidFill>
                <a:srgbClr val="263B91"/>
              </a:solidFill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72828" y="3937843"/>
            <a:ext cx="3294299" cy="80409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rgbClr val="263B91"/>
                </a:solidFill>
              </a:rPr>
              <a:t>Praktiskā nodarbība – ‘’kalnu saulīte’’</a:t>
            </a:r>
            <a:endParaRPr lang="lv-LV" b="1" dirty="0">
              <a:solidFill>
                <a:srgbClr val="263B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25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90547" cy="564824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47" y="0"/>
            <a:ext cx="5915278" cy="5761529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2995273" y="5761529"/>
            <a:ext cx="8813800" cy="74930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3200" dirty="0" smtClean="0"/>
              <a:t>1929 gada mācību programma</a:t>
            </a:r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3214024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44" y="760651"/>
            <a:ext cx="10668925" cy="5642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6768" y="216978"/>
            <a:ext cx="10373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400" b="1" dirty="0">
                <a:solidFill>
                  <a:srgbClr val="263B91"/>
                </a:solidFill>
              </a:rPr>
              <a:t>Prakse – būtiska studiju procesa sastāvdaļa, tika organizēta pēdējā studiju gadā</a:t>
            </a:r>
          </a:p>
        </p:txBody>
      </p:sp>
    </p:spTree>
    <p:extLst>
      <p:ext uri="{BB962C8B-B14F-4D97-AF65-F5344CB8AC3E}">
        <p14:creationId xmlns:p14="http://schemas.microsoft.com/office/powerpoint/2010/main" val="818183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39" y="1687246"/>
            <a:ext cx="5163760" cy="37432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96651" y="419432"/>
            <a:ext cx="10875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400" b="1" dirty="0">
                <a:solidFill>
                  <a:srgbClr val="263B91"/>
                </a:solidFill>
              </a:rPr>
              <a:t>1936.gada 20.novembrī  - jauna žēlsirdīgo māsu skolas ēka ar kopmītni 100 audzēknēm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785" y="1729884"/>
            <a:ext cx="4991024" cy="37432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Horizontal Scroll 5"/>
          <p:cNvSpPr/>
          <p:nvPr/>
        </p:nvSpPr>
        <p:spPr>
          <a:xfrm>
            <a:off x="3142502" y="5515790"/>
            <a:ext cx="2182058" cy="80409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rgbClr val="263B91"/>
                </a:solidFill>
              </a:rPr>
              <a:t>1936.g.</a:t>
            </a:r>
            <a:endParaRPr lang="lv-LV" b="1" dirty="0">
              <a:solidFill>
                <a:srgbClr val="263B91"/>
              </a:solidFill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9153536" y="5515790"/>
            <a:ext cx="2182058" cy="80409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rgbClr val="263B91"/>
                </a:solidFill>
              </a:rPr>
              <a:t>2022.g.</a:t>
            </a:r>
            <a:endParaRPr lang="lv-LV" b="1" dirty="0">
              <a:solidFill>
                <a:srgbClr val="263B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88" y="149923"/>
            <a:ext cx="3608016" cy="25085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24" y="1329741"/>
            <a:ext cx="8592076" cy="5162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00" y="3298867"/>
            <a:ext cx="3745581" cy="25274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Horizontal Scroll 8"/>
          <p:cNvSpPr/>
          <p:nvPr/>
        </p:nvSpPr>
        <p:spPr>
          <a:xfrm>
            <a:off x="340879" y="2598336"/>
            <a:ext cx="3873022" cy="7606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rgbClr val="263B91"/>
                </a:solidFill>
              </a:rPr>
              <a:t>Praktiskās nodarbības</a:t>
            </a:r>
            <a:endParaRPr lang="lv-LV" b="1" dirty="0">
              <a:solidFill>
                <a:srgbClr val="263B9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7345" y="149923"/>
            <a:ext cx="4705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 smtClean="0">
                <a:solidFill>
                  <a:srgbClr val="263B91"/>
                </a:solidFill>
              </a:rPr>
              <a:t>Padomju periods – 1940-1991</a:t>
            </a:r>
            <a:endParaRPr lang="lv-LV" sz="2800" b="1" dirty="0">
              <a:solidFill>
                <a:srgbClr val="263B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0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15" y="116378"/>
            <a:ext cx="11612874" cy="674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51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8494" y="195944"/>
            <a:ext cx="7293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400" b="1" dirty="0" smtClean="0">
                <a:solidFill>
                  <a:srgbClr val="263B91"/>
                </a:solidFill>
              </a:rPr>
              <a:t>Māsu skola (1920-2004)                    Koledža (2004-</a:t>
            </a:r>
            <a:endParaRPr lang="lv-LV" sz="2400" b="1" dirty="0">
              <a:solidFill>
                <a:srgbClr val="263B91"/>
              </a:solidFill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" y="748151"/>
            <a:ext cx="3461249" cy="2518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09" y="3424844"/>
            <a:ext cx="3549813" cy="23675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ight Arrow 5"/>
          <p:cNvSpPr/>
          <p:nvPr/>
        </p:nvSpPr>
        <p:spPr>
          <a:xfrm>
            <a:off x="6875591" y="335336"/>
            <a:ext cx="623455" cy="18288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4887" y="60897"/>
            <a:ext cx="1601256" cy="1412429"/>
          </a:xfrm>
          <a:prstGeom prst="rect">
            <a:avLst/>
          </a:prstGeom>
        </p:spPr>
      </p:pic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430841"/>
              </p:ext>
            </p:extLst>
          </p:nvPr>
        </p:nvGraphicFramePr>
        <p:xfrm>
          <a:off x="3950805" y="1472422"/>
          <a:ext cx="7752844" cy="5394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Horizontal Scroll 8"/>
          <p:cNvSpPr/>
          <p:nvPr/>
        </p:nvSpPr>
        <p:spPr>
          <a:xfrm>
            <a:off x="301299" y="5792385"/>
            <a:ext cx="3645795" cy="74930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rgbClr val="263B91"/>
                </a:solidFill>
              </a:rPr>
              <a:t>Praktiskās nodarbības simulētā klīniskā vidē</a:t>
            </a:r>
            <a:endParaRPr lang="lv-LV" b="1" dirty="0">
              <a:solidFill>
                <a:srgbClr val="263B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73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221</Words>
  <Application>Microsoft Office PowerPoint</Application>
  <PresentationFormat>Widescreen</PresentationFormat>
  <Paragraphs>41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Māsu izglītības attīstība RSU Sarkanā Krusta medicīnas koledžā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Ilze Kļaviņa</dc:creator>
  <cp:lastModifiedBy>Inara Upmale</cp:lastModifiedBy>
  <cp:revision>38</cp:revision>
  <dcterms:created xsi:type="dcterms:W3CDTF">2021-03-24T11:14:36Z</dcterms:created>
  <dcterms:modified xsi:type="dcterms:W3CDTF">2022-06-27T06:09:40Z</dcterms:modified>
</cp:coreProperties>
</file>