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62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32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8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75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343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5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71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1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395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52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DB5-C311-43BA-841E-F149535CB981}" type="datetimeFigureOut">
              <a:rPr lang="lv-LV" smtClean="0"/>
              <a:t>06.07.2021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6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94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440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Kļaviņa</dc:creator>
  <cp:lastModifiedBy>Ilze Kļaviņa</cp:lastModifiedBy>
  <cp:revision>8</cp:revision>
  <dcterms:created xsi:type="dcterms:W3CDTF">2021-03-24T11:14:36Z</dcterms:created>
  <dcterms:modified xsi:type="dcterms:W3CDTF">2021-07-06T11:49:10Z</dcterms:modified>
</cp:coreProperties>
</file>