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562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329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48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755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343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955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715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71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8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395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520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ADB5-C311-43BA-841E-F149535CB981}" type="datetimeFigureOut">
              <a:rPr lang="lv-LV" smtClean="0"/>
              <a:t>23.04.2021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46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942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440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Ilze Kļaviņa</dc:creator>
  <cp:lastModifiedBy>Ilze</cp:lastModifiedBy>
  <cp:revision>3</cp:revision>
  <dcterms:created xsi:type="dcterms:W3CDTF">2021-03-24T11:14:36Z</dcterms:created>
  <dcterms:modified xsi:type="dcterms:W3CDTF">2021-04-23T12:43:17Z</dcterms:modified>
</cp:coreProperties>
</file>