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62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2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8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4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71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1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39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2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6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94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440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Kļaviņa</dc:creator>
  <cp:lastModifiedBy>Ilze</cp:lastModifiedBy>
  <cp:revision>5</cp:revision>
  <dcterms:created xsi:type="dcterms:W3CDTF">2021-03-24T11:14:36Z</dcterms:created>
  <dcterms:modified xsi:type="dcterms:W3CDTF">2021-04-23T14:15:04Z</dcterms:modified>
</cp:coreProperties>
</file>